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ANNUAL REPORT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Annual Report — Bold Forest Sage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bold annual report deck designed for consumer brand teams presenting to retail buyers and brand partners. The Forest Sage palette is tuned for screen and print, and the bold layout system pre-paces the narrative so you</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People &amp; Culture</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people &amp; culture content.</a:t>
            </a:r>
          </a:p>
          <a:p>
            <a:r>
              <a:rPr sz="1200">
                <a:solidFill>
                  <a:srgbClr val="065F46"/>
                </a:solidFill>
              </a:rPr>
              <a:t>Themed for: Annual Report · Bold style · Forest Sage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ESG &amp; Governance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esg &amp; governance content.</a:t>
            </a:r>
          </a:p>
          <a:p>
            <a:r>
              <a:rPr sz="1200">
                <a:solidFill>
                  <a:srgbClr val="065F46"/>
                </a:solidFill>
              </a:rPr>
              <a:t>Themed for: Annual Report · Bold style · Forest Sage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content.</a:t>
            </a:r>
          </a:p>
          <a:p>
            <a:r>
              <a:rPr sz="1200">
                <a:solidFill>
                  <a:srgbClr val="065F46"/>
                </a:solidFill>
              </a:rPr>
              <a:t>Themed for: Annual Report · Bold style · Forest Sage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The Year Ahead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the year ahead content.</a:t>
            </a:r>
          </a:p>
          <a:p>
            <a:r>
              <a:rPr sz="1200">
                <a:solidFill>
                  <a:srgbClr val="065F46"/>
                </a:solidFill>
              </a:rPr>
              <a:t>Themed for: Annual Report · Bold style · Forest Sage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Appendix</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appendix content.</a:t>
            </a:r>
          </a:p>
          <a:p>
            <a:r>
              <a:rPr sz="1200">
                <a:solidFill>
                  <a:srgbClr val="065F46"/>
                </a:solidFill>
              </a:rPr>
              <a:t>Themed for: Annual Report · Bold style · Forest Sage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Annual Report — Bold Forest Sage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Year</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Letter from the CEO</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Strategy on the Year</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Financial Highlights</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Revenue &amp; Growth</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Profitability &amp; Cash</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Customer &amp; Product Highlights</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People &amp; Culture</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ESG &amp; Governance</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Risks</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The Year Ahead</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Appendix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Year</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year content.</a:t>
            </a:r>
          </a:p>
          <a:p>
            <a:r>
              <a:rPr sz="1200">
                <a:solidFill>
                  <a:srgbClr val="065F46"/>
                </a:solidFill>
              </a:rPr>
              <a:t>Themed for: Annual Report · Bold style · Forest Sage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Letter from the CEO</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letter from the ceo content.</a:t>
            </a:r>
          </a:p>
          <a:p>
            <a:r>
              <a:rPr sz="1200">
                <a:solidFill>
                  <a:srgbClr val="065F46"/>
                </a:solidFill>
              </a:rPr>
              <a:t>Themed for: Annual Report · Bold style · Forest Sage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Strategy on the Year</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strategy on the year content.</a:t>
            </a:r>
          </a:p>
          <a:p>
            <a:r>
              <a:rPr sz="1200">
                <a:solidFill>
                  <a:srgbClr val="065F46"/>
                </a:solidFill>
              </a:rPr>
              <a:t>Themed for: Annual Report · Bold style · Forest Sage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financial highlights content.</a:t>
            </a:r>
          </a:p>
          <a:p>
            <a:r>
              <a:rPr sz="1200">
                <a:solidFill>
                  <a:srgbClr val="065F46"/>
                </a:solidFill>
              </a:rPr>
              <a:t>Themed for: Annual Report · Bold style · Forest Sage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Revenue &amp; Growth</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revenue &amp; growth content.</a:t>
            </a:r>
          </a:p>
          <a:p>
            <a:r>
              <a:rPr sz="1200">
                <a:solidFill>
                  <a:srgbClr val="065F46"/>
                </a:solidFill>
              </a:rPr>
              <a:t>Themed for: Annual Report · Bold style · Forest Sage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Profitability &amp; Cash</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profitability &amp; cash content.</a:t>
            </a:r>
          </a:p>
          <a:p>
            <a:r>
              <a:rPr sz="1200">
                <a:solidFill>
                  <a:srgbClr val="065F46"/>
                </a:solidFill>
              </a:rPr>
              <a:t>Themed for: Annual Report · Bold style · Forest Sage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&amp; 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&amp; product highlights content.</a:t>
            </a:r>
          </a:p>
          <a:p>
            <a:r>
              <a:rPr sz="1200">
                <a:solidFill>
                  <a:srgbClr val="065F46"/>
                </a:solidFill>
              </a:rPr>
              <a:t>Themed for: Annual Report · Bold style · Forest Sage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