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065F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0B981"/>
                </a:solidFill>
                <a:latin typeface="Plus Jakarta Sans"/>
              </a:rPr>
              <a:t>ANNUAL REPORT  ·  BOLD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Annual Report — Bold Forest Sage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bold annual report deck designed for edtech operators presenting to district administrators and curriculum buyers. The Forest Sage palette is tuned for screen and print, and the bold layout system pre-paces the narrati</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0B981"/>
                </a:solidFill>
                <a:latin typeface="Plus Jakarta Sans"/>
              </a:rPr>
              <a:t>12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08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People &amp; Culture</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people &amp; culture content.</a:t>
            </a:r>
          </a:p>
          <a:p>
            <a:r>
              <a:rPr sz="1200">
                <a:solidFill>
                  <a:srgbClr val="065F46"/>
                </a:solidFill>
              </a:rPr>
              <a:t>Themed for: Annual Report · Bold style · Forest Sage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09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ESG &amp; Governance</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esg &amp; governance content.</a:t>
            </a:r>
          </a:p>
          <a:p>
            <a:r>
              <a:rPr sz="1200">
                <a:solidFill>
                  <a:srgbClr val="065F46"/>
                </a:solidFill>
              </a:rPr>
              <a:t>Themed for: Annual Report · Bold style · Forest Sage · Edtech</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10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Risks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risks content.</a:t>
            </a:r>
          </a:p>
          <a:p>
            <a:r>
              <a:rPr sz="1200">
                <a:solidFill>
                  <a:srgbClr val="065F46"/>
                </a:solidFill>
              </a:rPr>
              <a:t>Themed for: Annual Report · Bold style · Forest Sage · Edtech</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The Year Ahead</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the year ahead content.</a:t>
            </a:r>
          </a:p>
          <a:p>
            <a:r>
              <a:rPr sz="1200">
                <a:solidFill>
                  <a:srgbClr val="065F46"/>
                </a:solidFill>
              </a:rPr>
              <a:t>Themed for: Annual Report · Bold style · Forest Sage · Edtech</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Appendix</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appendix content.</a:t>
            </a:r>
          </a:p>
          <a:p>
            <a:r>
              <a:rPr sz="1200">
                <a:solidFill>
                  <a:srgbClr val="065F46"/>
                </a:solidFill>
              </a:rPr>
              <a:t>Themed for: Annual Report · Bold style · Forest Sage · Edtech</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65F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Annual Report — Bold Forest Sage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Year</a:t>
            </a:r>
          </a:p>
        </p:txBody>
      </p:sp>
      <p:sp>
        <p:nvSpPr>
          <p:cNvPr id="6" name="Oval 5"/>
          <p:cNvSpPr/>
          <p:nvPr/>
        </p:nvSpPr>
        <p:spPr>
          <a:xfrm>
            <a:off x="612648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Letter from the CEO</a:t>
            </a:r>
          </a:p>
        </p:txBody>
      </p:sp>
      <p:sp>
        <p:nvSpPr>
          <p:cNvPr id="8" name="Oval 7"/>
          <p:cNvSpPr/>
          <p:nvPr/>
        </p:nvSpPr>
        <p:spPr>
          <a:xfrm>
            <a:off x="73152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Strategy on the Year</a:t>
            </a:r>
          </a:p>
        </p:txBody>
      </p:sp>
      <p:sp>
        <p:nvSpPr>
          <p:cNvPr id="10" name="Oval 9"/>
          <p:cNvSpPr/>
          <p:nvPr/>
        </p:nvSpPr>
        <p:spPr>
          <a:xfrm>
            <a:off x="612648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Financial Highlights</a:t>
            </a:r>
          </a:p>
        </p:txBody>
      </p:sp>
      <p:sp>
        <p:nvSpPr>
          <p:cNvPr id="12" name="Oval 11"/>
          <p:cNvSpPr/>
          <p:nvPr/>
        </p:nvSpPr>
        <p:spPr>
          <a:xfrm>
            <a:off x="73152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Revenue &amp; Growth</a:t>
            </a:r>
          </a:p>
        </p:txBody>
      </p:sp>
      <p:sp>
        <p:nvSpPr>
          <p:cNvPr id="14" name="Oval 13"/>
          <p:cNvSpPr/>
          <p:nvPr/>
        </p:nvSpPr>
        <p:spPr>
          <a:xfrm>
            <a:off x="612648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Profitability &amp; Cash</a:t>
            </a:r>
          </a:p>
        </p:txBody>
      </p:sp>
      <p:sp>
        <p:nvSpPr>
          <p:cNvPr id="16" name="Oval 15"/>
          <p:cNvSpPr/>
          <p:nvPr/>
        </p:nvSpPr>
        <p:spPr>
          <a:xfrm>
            <a:off x="73152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Customer &amp; Product Highlights</a:t>
            </a:r>
          </a:p>
        </p:txBody>
      </p:sp>
      <p:sp>
        <p:nvSpPr>
          <p:cNvPr id="18" name="Oval 17"/>
          <p:cNvSpPr/>
          <p:nvPr/>
        </p:nvSpPr>
        <p:spPr>
          <a:xfrm>
            <a:off x="612648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People &amp; Culture</a:t>
            </a:r>
          </a:p>
        </p:txBody>
      </p:sp>
      <p:sp>
        <p:nvSpPr>
          <p:cNvPr id="20" name="Oval 19"/>
          <p:cNvSpPr/>
          <p:nvPr/>
        </p:nvSpPr>
        <p:spPr>
          <a:xfrm>
            <a:off x="73152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ESG &amp; Governance</a:t>
            </a:r>
          </a:p>
        </p:txBody>
      </p:sp>
      <p:sp>
        <p:nvSpPr>
          <p:cNvPr id="22" name="Oval 21"/>
          <p:cNvSpPr/>
          <p:nvPr/>
        </p:nvSpPr>
        <p:spPr>
          <a:xfrm>
            <a:off x="612648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Risks</a:t>
            </a:r>
          </a:p>
        </p:txBody>
      </p:sp>
      <p:sp>
        <p:nvSpPr>
          <p:cNvPr id="24" name="Oval 23"/>
          <p:cNvSpPr/>
          <p:nvPr/>
        </p:nvSpPr>
        <p:spPr>
          <a:xfrm>
            <a:off x="731520" y="44805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1F2937"/>
                </a:solidFill>
                <a:latin typeface="Plus Jakarta Sans"/>
              </a:rPr>
              <a:t>The Year Ahead</a:t>
            </a:r>
          </a:p>
        </p:txBody>
      </p:sp>
      <p:sp>
        <p:nvSpPr>
          <p:cNvPr id="26" name="Oval 25"/>
          <p:cNvSpPr/>
          <p:nvPr/>
        </p:nvSpPr>
        <p:spPr>
          <a:xfrm>
            <a:off x="6126480" y="44805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1F2937"/>
                </a:solidFill>
                <a:latin typeface="Plus Jakarta Sans"/>
              </a:rPr>
              <a:t>Appendix</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Year</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year content.</a:t>
            </a:r>
          </a:p>
          <a:p>
            <a:r>
              <a:rPr sz="1200">
                <a:solidFill>
                  <a:srgbClr val="065F46"/>
                </a:solidFill>
              </a:rPr>
              <a:t>Themed for: Annual Report · Bold style · Forest Sage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Letter from the CEO</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letter from the ceo content.</a:t>
            </a:r>
          </a:p>
          <a:p>
            <a:r>
              <a:rPr sz="1200">
                <a:solidFill>
                  <a:srgbClr val="065F46"/>
                </a:solidFill>
              </a:rPr>
              <a:t>Themed for: Annual Report · Bold style · Forest Sage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03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Strategy on the Year</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strategy on the year content.</a:t>
            </a:r>
          </a:p>
          <a:p>
            <a:r>
              <a:rPr sz="1200">
                <a:solidFill>
                  <a:srgbClr val="065F46"/>
                </a:solidFill>
              </a:rPr>
              <a:t>Themed for: Annual Report · Bold style · Forest Sage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04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Financial Highlights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financial highlights content.</a:t>
            </a:r>
          </a:p>
          <a:p>
            <a:r>
              <a:rPr sz="1200">
                <a:solidFill>
                  <a:srgbClr val="065F46"/>
                </a:solidFill>
              </a:rPr>
              <a:t>Themed for: Annual Report · Bold style · Forest Sage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05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Revenue &amp; Growth</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revenue &amp; growth content.</a:t>
            </a:r>
          </a:p>
          <a:p>
            <a:r>
              <a:rPr sz="1200">
                <a:solidFill>
                  <a:srgbClr val="065F46"/>
                </a:solidFill>
              </a:rPr>
              <a:t>Themed for: Annual Report · Bold style · Forest Sage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06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Profitability &amp; Cash</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profitability &amp; cash content.</a:t>
            </a:r>
          </a:p>
          <a:p>
            <a:r>
              <a:rPr sz="1200">
                <a:solidFill>
                  <a:srgbClr val="065F46"/>
                </a:solidFill>
              </a:rPr>
              <a:t>Themed for: Annual Report · Bold style · Forest Sage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07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Customer &amp; Product Highlights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customer &amp; product highlights content.</a:t>
            </a:r>
          </a:p>
          <a:p>
            <a:r>
              <a:rPr sz="1200">
                <a:solidFill>
                  <a:srgbClr val="065F46"/>
                </a:solidFill>
              </a:rPr>
              <a:t>Themed for: Annual Report · Bold style · Forest Sage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