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ANNUAL REPORT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Annual Report — Bold Forest Sage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annual report deck designed for enterprise teams presenting to C-suite stakeholders. The Forest Sage palette is tuned for screen and print, and the bold layout system pre-paces the narrative so you can focus on 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Bold Forest Sage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