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ANNUAL REPORT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Bold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annual report deck designed for healthcare and life-sciences operators presenting to mixed clinical and commercial audiences. The Forest Sage palette is tuned for screen and print, and the bold layout system pre-p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Bold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065F46"/>
                </a:solidFill>
              </a:rPr>
              <a:t>Themed for: Annual Report · Bold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