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ANNUAL REPORT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Annual Report — Corporate Sunset Coral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annual report deck designed for creative and consulting agencies pitching prospective clients. The Sunset Coral palette is tuned for screen and print, and the corporate layout system pre-paces the narrative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Corporate Sunset Coral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