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FB923C"/>
                </a:solidFill>
                <a:latin typeface="Plus Jakarta Sans"/>
              </a:rPr>
              <a:t>ANNUAL REPORT  ·  CORPORATE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Annual Report — Corporate Sunset Coral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corporate annual report deck designed for consumer brand teams presenting to retail buyers and brand partners. The Sunset Coral palette is tuned for screen and print, and the corporate layout system pre-paces the narra</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FB923C"/>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People &amp; Culture</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people &amp; culture content.</a:t>
            </a:r>
          </a:p>
          <a:p>
            <a:r>
              <a:rPr sz="1200">
                <a:solidFill>
                  <a:srgbClr val="F97316"/>
                </a:solidFill>
              </a:rPr>
              <a:t>Themed for: Annual Report · Corporate style · Sunset Coral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ESG &amp; Governance</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esg &amp; governance content.</a:t>
            </a:r>
          </a:p>
          <a:p>
            <a:r>
              <a:rPr sz="1200">
                <a:solidFill>
                  <a:srgbClr val="F97316"/>
                </a:solidFill>
              </a:rPr>
              <a:t>Themed for: Annual Report · Corporate style · Sunset Coral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Risks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risks content.</a:t>
            </a:r>
          </a:p>
          <a:p>
            <a:r>
              <a:rPr sz="1200">
                <a:solidFill>
                  <a:srgbClr val="F97316"/>
                </a:solidFill>
              </a:rPr>
              <a:t>Themed for: Annual Report · Corporate style · Sunset Coral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The Year Ahead</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the year ahead content.</a:t>
            </a:r>
          </a:p>
          <a:p>
            <a:r>
              <a:rPr sz="1200">
                <a:solidFill>
                  <a:srgbClr val="F97316"/>
                </a:solidFill>
              </a:rPr>
              <a:t>Themed for: Annual Report · Corporate style · Sunset Coral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Appendix</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appendix content.</a:t>
            </a:r>
          </a:p>
          <a:p>
            <a:r>
              <a:rPr sz="1200">
                <a:solidFill>
                  <a:srgbClr val="F97316"/>
                </a:solidFill>
              </a:rPr>
              <a:t>Themed for: Annual Report · Corporate style · Sunset Coral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Annual Report — Corporate Sunset Coral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Year</a:t>
            </a:r>
          </a:p>
        </p:txBody>
      </p:sp>
      <p:sp>
        <p:nvSpPr>
          <p:cNvPr id="6" name="Oval 5"/>
          <p:cNvSpPr/>
          <p:nvPr/>
        </p:nvSpPr>
        <p:spPr>
          <a:xfrm>
            <a:off x="612648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Letter from the CEO</a:t>
            </a:r>
          </a:p>
        </p:txBody>
      </p:sp>
      <p:sp>
        <p:nvSpPr>
          <p:cNvPr id="8" name="Oval 7"/>
          <p:cNvSpPr/>
          <p:nvPr/>
        </p:nvSpPr>
        <p:spPr>
          <a:xfrm>
            <a:off x="73152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Strategy on the Year</a:t>
            </a:r>
          </a:p>
        </p:txBody>
      </p:sp>
      <p:sp>
        <p:nvSpPr>
          <p:cNvPr id="10" name="Oval 9"/>
          <p:cNvSpPr/>
          <p:nvPr/>
        </p:nvSpPr>
        <p:spPr>
          <a:xfrm>
            <a:off x="612648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Financial Highlights</a:t>
            </a:r>
          </a:p>
        </p:txBody>
      </p:sp>
      <p:sp>
        <p:nvSpPr>
          <p:cNvPr id="12" name="Oval 11"/>
          <p:cNvSpPr/>
          <p:nvPr/>
        </p:nvSpPr>
        <p:spPr>
          <a:xfrm>
            <a:off x="73152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Revenue &amp; Growth</a:t>
            </a:r>
          </a:p>
        </p:txBody>
      </p:sp>
      <p:sp>
        <p:nvSpPr>
          <p:cNvPr id="14" name="Oval 13"/>
          <p:cNvSpPr/>
          <p:nvPr/>
        </p:nvSpPr>
        <p:spPr>
          <a:xfrm>
            <a:off x="612648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Profitability &amp; Cash</a:t>
            </a:r>
          </a:p>
        </p:txBody>
      </p:sp>
      <p:sp>
        <p:nvSpPr>
          <p:cNvPr id="16" name="Oval 15"/>
          <p:cNvSpPr/>
          <p:nvPr/>
        </p:nvSpPr>
        <p:spPr>
          <a:xfrm>
            <a:off x="73152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Customer &amp; Product Highlights</a:t>
            </a:r>
          </a:p>
        </p:txBody>
      </p:sp>
      <p:sp>
        <p:nvSpPr>
          <p:cNvPr id="18" name="Oval 17"/>
          <p:cNvSpPr/>
          <p:nvPr/>
        </p:nvSpPr>
        <p:spPr>
          <a:xfrm>
            <a:off x="612648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People &amp; Culture</a:t>
            </a:r>
          </a:p>
        </p:txBody>
      </p:sp>
      <p:sp>
        <p:nvSpPr>
          <p:cNvPr id="20" name="Oval 19"/>
          <p:cNvSpPr/>
          <p:nvPr/>
        </p:nvSpPr>
        <p:spPr>
          <a:xfrm>
            <a:off x="73152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ESG &amp; Governance</a:t>
            </a:r>
          </a:p>
        </p:txBody>
      </p:sp>
      <p:sp>
        <p:nvSpPr>
          <p:cNvPr id="22" name="Oval 21"/>
          <p:cNvSpPr/>
          <p:nvPr/>
        </p:nvSpPr>
        <p:spPr>
          <a:xfrm>
            <a:off x="612648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Risks</a:t>
            </a:r>
          </a:p>
        </p:txBody>
      </p:sp>
      <p:sp>
        <p:nvSpPr>
          <p:cNvPr id="24" name="Oval 23"/>
          <p:cNvSpPr/>
          <p:nvPr/>
        </p:nvSpPr>
        <p:spPr>
          <a:xfrm>
            <a:off x="73152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The Year Ahead</a:t>
            </a:r>
          </a:p>
        </p:txBody>
      </p:sp>
      <p:sp>
        <p:nvSpPr>
          <p:cNvPr id="26" name="Oval 25"/>
          <p:cNvSpPr/>
          <p:nvPr/>
        </p:nvSpPr>
        <p:spPr>
          <a:xfrm>
            <a:off x="612648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Appendix</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Year</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year content.</a:t>
            </a:r>
          </a:p>
          <a:p>
            <a:r>
              <a:rPr sz="1200">
                <a:solidFill>
                  <a:srgbClr val="F97316"/>
                </a:solidFill>
              </a:rPr>
              <a:t>Themed for: Annual Report · Corporate style · Sunset Coral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Letter from the CEO</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letter from the ceo content.</a:t>
            </a:r>
          </a:p>
          <a:p>
            <a:r>
              <a:rPr sz="1200">
                <a:solidFill>
                  <a:srgbClr val="F97316"/>
                </a:solidFill>
              </a:rPr>
              <a:t>Themed for: Annual Report · Corporate style · Sunset Coral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Strategy on the Year</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strategy on the year content.</a:t>
            </a:r>
          </a:p>
          <a:p>
            <a:r>
              <a:rPr sz="1200">
                <a:solidFill>
                  <a:srgbClr val="F97316"/>
                </a:solidFill>
              </a:rPr>
              <a:t>Themed for: Annual Report · Corporate style · Sunset Coral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Financial Highlights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financial highlights content.</a:t>
            </a:r>
          </a:p>
          <a:p>
            <a:r>
              <a:rPr sz="1200">
                <a:solidFill>
                  <a:srgbClr val="F97316"/>
                </a:solidFill>
              </a:rPr>
              <a:t>Themed for: Annual Report · Corporate style · Sunset Coral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Revenue &amp; Growth</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revenue &amp; growth content.</a:t>
            </a:r>
          </a:p>
          <a:p>
            <a:r>
              <a:rPr sz="1200">
                <a:solidFill>
                  <a:srgbClr val="F97316"/>
                </a:solidFill>
              </a:rPr>
              <a:t>Themed for: Annual Report · Corporate style · Sunset Coral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Profitability &amp; Cash</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profitability &amp; cash content.</a:t>
            </a:r>
          </a:p>
          <a:p>
            <a:r>
              <a:rPr sz="1200">
                <a:solidFill>
                  <a:srgbClr val="F97316"/>
                </a:solidFill>
              </a:rPr>
              <a:t>Themed for: Annual Report · Corporate style · Sunset Coral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Customer &amp; Product Highlights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customer &amp; product highlights content.</a:t>
            </a:r>
          </a:p>
          <a:p>
            <a:r>
              <a:rPr sz="1200">
                <a:solidFill>
                  <a:srgbClr val="F97316"/>
                </a:solidFill>
              </a:rPr>
              <a:t>Themed for: Annual Report · Corporate style · Sunset Coral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