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ANNUAL REPORT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Annual Report — Corporate Sunset Coral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annual report deck designed for DTC and e-commerce operators presenting to merchandising and supply-chain partners. The Sunset Coral palette is tuned for screen and print, and the corporate layout system pre-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Corporate Sunset Coral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