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ANNUAL REPORT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Annual Report — Corporate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annual report deck designed for edtech operators presenting to district administrators and curriculum buyers. The Sunset Coral palette is tuned for screen and print, and the corporate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people &amp; culture content.</a:t>
            </a:r>
          </a:p>
          <a:p>
            <a:r>
              <a:rPr sz="1200">
                <a:solidFill>
                  <a:srgbClr val="F97316"/>
                </a:solidFill>
              </a:rPr>
              <a:t>Themed for: Annual Report · Corporate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esg &amp; governance content.</a:t>
            </a:r>
          </a:p>
          <a:p>
            <a:r>
              <a:rPr sz="1200">
                <a:solidFill>
                  <a:srgbClr val="F97316"/>
                </a:solidFill>
              </a:rPr>
              <a:t>Themed for: Annual Report · Corporate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Annual Report · Corporate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year ahead content.</a:t>
            </a:r>
          </a:p>
          <a:p>
            <a:r>
              <a:rPr sz="1200">
                <a:solidFill>
                  <a:srgbClr val="F97316"/>
                </a:solidFill>
              </a:rPr>
              <a:t>Themed for: Annual Report · Corporate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F97316"/>
                </a:solidFill>
              </a:rPr>
              <a:t>Themed for: Annual Report · Corporate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Corporate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Year</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Letter from the CEO</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Strategy on the Year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Revenue &amp; Growth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Profitability &amp; Cash</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People &amp; Culture</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ESG &amp; Governance</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The Year Ahead</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year content.</a:t>
            </a:r>
          </a:p>
          <a:p>
            <a:r>
              <a:rPr sz="1200">
                <a:solidFill>
                  <a:srgbClr val="F97316"/>
                </a:solidFill>
              </a:rPr>
              <a:t>Themed for: Annual Report · Corporate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letter from the ceo content.</a:t>
            </a:r>
          </a:p>
          <a:p>
            <a:r>
              <a:rPr sz="1200">
                <a:solidFill>
                  <a:srgbClr val="F97316"/>
                </a:solidFill>
              </a:rPr>
              <a:t>Themed for: Annual Report · Corporate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on the year content.</a:t>
            </a:r>
          </a:p>
          <a:p>
            <a:r>
              <a:rPr sz="1200">
                <a:solidFill>
                  <a:srgbClr val="F97316"/>
                </a:solidFill>
              </a:rPr>
              <a:t>Themed for: Annual Report · Corporate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F97316"/>
                </a:solidFill>
              </a:rPr>
              <a:t>Themed for: Annual Report · Corporate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&amp; growth content.</a:t>
            </a:r>
          </a:p>
          <a:p>
            <a:r>
              <a:rPr sz="1200">
                <a:solidFill>
                  <a:srgbClr val="F97316"/>
                </a:solidFill>
              </a:rPr>
              <a:t>Themed for: Annual Report · Corporate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profitability &amp; cash content.</a:t>
            </a:r>
          </a:p>
          <a:p>
            <a:r>
              <a:rPr sz="1200">
                <a:solidFill>
                  <a:srgbClr val="F97316"/>
                </a:solidFill>
              </a:rPr>
              <a:t>Themed for: Annual Report · Corporate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product highlights content.</a:t>
            </a:r>
          </a:p>
          <a:p>
            <a:r>
              <a:rPr sz="1200">
                <a:solidFill>
                  <a:srgbClr val="F97316"/>
                </a:solidFill>
              </a:rPr>
              <a:t>Themed for: Annual Report · Corporate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