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ANNUAL REPORT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Annual Report — Corporate Sunset Coral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annual report deck designed for fintech founders pitching regulated-industry investors. The Sunset Coral palette is tuned for screen and print, and the corporate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Corporate Sunset Coral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F97316"/>
                </a:solidFill>
              </a:rPr>
              <a:t>Themed for: Annual Report · Corporate style · Sunset Coral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