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F9731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FB923C"/>
                </a:solidFill>
                <a:latin typeface="Plus Jakarta Sans"/>
              </a:rPr>
              <a:t>ANNUAL REPORT  ·  CORPORATE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1F2937"/>
                </a:solidFill>
                <a:latin typeface="Plus Jakarta Sans"/>
              </a:rPr>
              <a:t>Annual Report — Corporate Sunset Coral Edition for Healthcare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1F2937"/>
                </a:solidFill>
                <a:latin typeface="Plus Jakarta Sans"/>
              </a:rPr>
              <a:t>A corporate annual report deck designed for healthcare and life-sciences operators presenting to mixed clinical and commercial audiences. The Sunset Coral palette is tuned for screen and print, and the corporate layout 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12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08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People &amp; Culture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people &amp; culture content.</a:t>
            </a:r>
          </a:p>
          <a:p>
            <a:r>
              <a:rPr sz="1200">
                <a:solidFill>
                  <a:srgbClr val="F97316"/>
                </a:solidFill>
              </a:rPr>
              <a:t>Themed for: Annual Report · Corporate style · Sunset Coral · Healthcare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09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ESG &amp; Governance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esg &amp; governance content.</a:t>
            </a:r>
          </a:p>
          <a:p>
            <a:r>
              <a:rPr sz="1200">
                <a:solidFill>
                  <a:srgbClr val="F97316"/>
                </a:solidFill>
              </a:rPr>
              <a:t>Themed for: Annual Report · Corporate style · Sunset Coral · Healthcare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10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Risks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risks content.</a:t>
            </a:r>
          </a:p>
          <a:p>
            <a:r>
              <a:rPr sz="1200">
                <a:solidFill>
                  <a:srgbClr val="F97316"/>
                </a:solidFill>
              </a:rPr>
              <a:t>Themed for: Annual Report · Corporate style · Sunset Coral · Healthcare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11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The Year Ahead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the year ahead content.</a:t>
            </a:r>
          </a:p>
          <a:p>
            <a:r>
              <a:rPr sz="1200">
                <a:solidFill>
                  <a:srgbClr val="F97316"/>
                </a:solidFill>
              </a:rPr>
              <a:t>Themed for: Annual Report · Corporate style · Sunset Coral · Healthcare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12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Appendix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appendix content.</a:t>
            </a:r>
          </a:p>
          <a:p>
            <a:r>
              <a:rPr sz="1200">
                <a:solidFill>
                  <a:srgbClr val="F97316"/>
                </a:solidFill>
              </a:rPr>
              <a:t>Themed for: Annual Report · Corporate style · Sunset Coral · Healthcare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9731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Annual Report — Corporate Sunset Coral Edition for Healthcare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1F2937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Cover &amp; Year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Letter from the CEO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Strategy on the Year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Financial Highlights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Revenue &amp; Growth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Profitability &amp; Cash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Customer &amp; Product Highlights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People &amp; Culture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ESG &amp; Governance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Risks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The Year Ahead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Appendix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01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Cover &amp; Year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cover &amp; year content.</a:t>
            </a:r>
          </a:p>
          <a:p>
            <a:r>
              <a:rPr sz="1200">
                <a:solidFill>
                  <a:srgbClr val="F97316"/>
                </a:solidFill>
              </a:rPr>
              <a:t>Themed for: Annual Report · Corporate style · Sunset Coral · Healthcare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02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Letter from the CEO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letter from the ceo content.</a:t>
            </a:r>
          </a:p>
          <a:p>
            <a:r>
              <a:rPr sz="1200">
                <a:solidFill>
                  <a:srgbClr val="F97316"/>
                </a:solidFill>
              </a:rPr>
              <a:t>Themed for: Annual Report · Corporate style · Sunset Coral · Healthcare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03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Strategy on the Year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strategy on the year content.</a:t>
            </a:r>
          </a:p>
          <a:p>
            <a:r>
              <a:rPr sz="1200">
                <a:solidFill>
                  <a:srgbClr val="F97316"/>
                </a:solidFill>
              </a:rPr>
              <a:t>Themed for: Annual Report · Corporate style · Sunset Coral · Healthcare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04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Financial Highlights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financial highlights content.</a:t>
            </a:r>
          </a:p>
          <a:p>
            <a:r>
              <a:rPr sz="1200">
                <a:solidFill>
                  <a:srgbClr val="F97316"/>
                </a:solidFill>
              </a:rPr>
              <a:t>Themed for: Annual Report · Corporate style · Sunset Coral · Healthcare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05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Revenue &amp; Growth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revenue &amp; growth content.</a:t>
            </a:r>
          </a:p>
          <a:p>
            <a:r>
              <a:rPr sz="1200">
                <a:solidFill>
                  <a:srgbClr val="F97316"/>
                </a:solidFill>
              </a:rPr>
              <a:t>Themed for: Annual Report · Corporate style · Sunset Coral · Healthcare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06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Profitability &amp; Cash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profitability &amp; cash content.</a:t>
            </a:r>
          </a:p>
          <a:p>
            <a:r>
              <a:rPr sz="1200">
                <a:solidFill>
                  <a:srgbClr val="F97316"/>
                </a:solidFill>
              </a:rPr>
              <a:t>Themed for: Annual Report · Corporate style · Sunset Coral · Healthcare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07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Customer &amp; Product Highlights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customer &amp; product highlights content.</a:t>
            </a:r>
          </a:p>
          <a:p>
            <a:r>
              <a:rPr sz="1200">
                <a:solidFill>
                  <a:srgbClr val="F97316"/>
                </a:solidFill>
              </a:rPr>
              <a:t>Themed for: Annual Report · Corporate style · Sunset Coral · Healthcare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