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ANNUAL REPORT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Annual Report — Corporate Sunset Coral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annual report deck designed for marketplace operators presenting cohort, supply, and demand metrics. The Sunset Coral palette is tuned for screen and print, and the corporate layout system pre-paces the narra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people &amp; culture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esg &amp; governance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The Year Ahead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the year ahead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Marketplace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Annual Report — Corporate Sunset Coral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The Year Ahead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year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letter from the ceo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strategy on the year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revenue &amp; growth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profitability &amp; cash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product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