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ANNUAL REPORT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Annual Report — Corporate Sunset Coral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annual report deck designed for media, publishing, and creator-economy teams presenting to advertisers and partners. The Sunset Coral palette is tuned for screen and print, and the corporate layout system pre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The Year Ahead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the year ahead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Corporate Sunset Coral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The Year Ahead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