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ANNUAL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Editorial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annual report deck designed for creative and consulting agencies pitching prospective clients. The Monochrome Ink palette is tuned for screen and print, and the editorial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Editorial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Year Ahead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