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ANNUAL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Editorial Monochrome Ink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annual report deck designed for climate-tech founders presenting to specialist climate funds. The Monochrome Ink palette is tuned for screen and print, and the editorial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Editorial Monochrome Ink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737373"/>
                </a:solidFill>
              </a:rPr>
              <a:t>Themed for: Annual Report · Editorial style · Monochrome Ink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