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ANNUAL REPORT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Annual Report — Editorial Monochrome Ink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annual report deck designed for dev-tools founders pitching technical and infrastructure-savvy investors. The Monochrome Ink palette is tuned for screen and print, and the editorial layout system pre-paces 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The Year Ahead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the year ahead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Editorial Monochrome Ink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The Year Ahead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