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ANNUAL REPORT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Annual Report — Editorial Monochrome Ink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annual report deck designed for edtech operators presenting to district administrators and curriculum buyers. The Monochrome Ink palette is tuned for screen and print, and the editorial layout system pre-pace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People &amp; Culture</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people &amp; culture content.</a:t>
            </a:r>
          </a:p>
          <a:p>
            <a:r>
              <a:rPr sz="1200">
                <a:solidFill>
                  <a:srgbClr val="737373"/>
                </a:solidFill>
              </a:rPr>
              <a:t>Themed for: Annual Report · Editorial style · Monochrome Ink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Annual Report — Editorial Monochrome Ink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Year</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Letter from the CEO</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Strategy on the Year</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Financial Highlights</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Revenue &amp; Growth</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Profitability &amp; Cash</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Customer &amp; Product Highlights</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People &amp; Culture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Year</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year content.</a:t>
            </a:r>
          </a:p>
          <a:p>
            <a:r>
              <a:rPr sz="1200">
                <a:solidFill>
                  <a:srgbClr val="737373"/>
                </a:solidFill>
              </a:rPr>
              <a:t>Themed for: Annual Report · Editorial style · Monochrome Ink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Letter from the CEO</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letter from the ceo content.</a:t>
            </a:r>
          </a:p>
          <a:p>
            <a:r>
              <a:rPr sz="1200">
                <a:solidFill>
                  <a:srgbClr val="737373"/>
                </a:solidFill>
              </a:rPr>
              <a:t>Themed for: Annual Report · Editorial style · Monochrome Ink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Strategy on the Year</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strategy on the year content.</a:t>
            </a:r>
          </a:p>
          <a:p>
            <a:r>
              <a:rPr sz="1200">
                <a:solidFill>
                  <a:srgbClr val="737373"/>
                </a:solidFill>
              </a:rPr>
              <a:t>Themed for: Annual Report · Editorial style · Monochrome Ink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financial highlights content.</a:t>
            </a:r>
          </a:p>
          <a:p>
            <a:r>
              <a:rPr sz="1200">
                <a:solidFill>
                  <a:srgbClr val="737373"/>
                </a:solidFill>
              </a:rPr>
              <a:t>Themed for: Annual Report · Editorial style · Monochrome Ink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Revenue &amp; Growth</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revenue &amp; growth content.</a:t>
            </a:r>
          </a:p>
          <a:p>
            <a:r>
              <a:rPr sz="1200">
                <a:solidFill>
                  <a:srgbClr val="737373"/>
                </a:solidFill>
              </a:rPr>
              <a:t>Themed for: Annual Report · Editorial style · Monochrome Ink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Profitability &amp; Cash</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profitability &amp; cash content.</a:t>
            </a:r>
          </a:p>
          <a:p>
            <a:r>
              <a:rPr sz="1200">
                <a:solidFill>
                  <a:srgbClr val="737373"/>
                </a:solidFill>
              </a:rPr>
              <a:t>Themed for: Annual Report · Editorial style · Monochrome Ink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&amp; 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customer &amp; product highlights content.</a:t>
            </a:r>
          </a:p>
          <a:p>
            <a:r>
              <a:rPr sz="1200">
                <a:solidFill>
                  <a:srgbClr val="737373"/>
                </a:solidFill>
              </a:rPr>
              <a:t>Themed for: Annual Report · Editorial style · Monochrome Ink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