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ANNUAL REPORT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Editorial Monochrome Ink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annual report deck designed for B2B SaaS founders and revenue leaders. The Monochrome Ink palette is tuned for screen and print, and the editorial layout system pre-paces the narrative so you can focus on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Editorial Monochrome Ink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