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ANNUAL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Minimalist Midnight Violet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annual report deck designed for creative and consulting agencies pitching prospective clients. The Midnight Violet palette is tuned for screen and print, and the minimalist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Minimalist Midnight Violet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The Year Ahead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