
<file path=[Content_Types].xml><?xml version="1.0" encoding="utf-8"?>
<Types xmlns="http://schemas.openxmlformats.org/package/2006/content-types">
  <Default Extension="bin" ContentType="application/vnd.openxmlformats-officedocument.presentationml.printerSettings"/>
  <Default Extension="jpeg" ContentType="image/jpe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thumbnail" Target="docProps/thumbnail.jpeg"/><Relationship Id="rId3" Type="http://schemas.openxmlformats.org/package/2006/relationships/metadata/core-properties" Target="docProps/core.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7"/>
    <p:sldId id="257" r:id="rId8"/>
    <p:sldId id="258" r:id="rId9"/>
    <p:sldId id="259" r:id="rId10"/>
    <p:sldId id="260" r:id="rId11"/>
    <p:sldId id="261" r:id="rId12"/>
    <p:sldId id="262" r:id="rId13"/>
    <p:sldId id="263" r:id="rId14"/>
    <p:sldId id="264" r:id="rId15"/>
    <p:sldId id="265" r:id="rId16"/>
    <p:sldId id="266" r:id="rId17"/>
    <p:sldId id="267" r:id="rId18"/>
    <p:sldId id="268" r:id="rId19"/>
    <p:sldId id="269" r:id="rId20"/>
    <p:sldId id="270" r:id="rId21"/>
  </p:sldIdLst>
  <p:sldSz cx="12191695"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varScale="1">
        <p:scale>
          <a:sx n="124" d="100"/>
          <a:sy n="124" d="100"/>
        </p:scale>
        <p:origin x="-1512" y="-11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printerSettings" Target="printerSettings/printerSettings1.bin"/><Relationship Id="rId3" Type="http://schemas.openxmlformats.org/officeDocument/2006/relationships/presProps" Target="presProps.xml"/><Relationship Id="rId4" Type="http://schemas.openxmlformats.org/officeDocument/2006/relationships/viewProps" Target="viewProps.xml"/><Relationship Id="rId5" Type="http://schemas.openxmlformats.org/officeDocument/2006/relationships/theme" Target="theme/theme1.xml"/><Relationship Id="rId6" Type="http://schemas.openxmlformats.org/officeDocument/2006/relationships/tableStyles" Target="tableStyles.xml"/><Relationship Id="rId7" Type="http://schemas.openxmlformats.org/officeDocument/2006/relationships/slide" Target="slides/slide1.xml"/><Relationship Id="rId8" Type="http://schemas.openxmlformats.org/officeDocument/2006/relationships/slide" Target="slides/slide2.xml"/><Relationship Id="rId9" Type="http://schemas.openxmlformats.org/officeDocument/2006/relationships/slide" Target="slides/slide3.xml"/><Relationship Id="rId10" Type="http://schemas.openxmlformats.org/officeDocument/2006/relationships/slide" Target="slides/slide4.xml"/><Relationship Id="rId11" Type="http://schemas.openxmlformats.org/officeDocument/2006/relationships/slide" Target="slides/slide5.xml"/><Relationship Id="rId12" Type="http://schemas.openxmlformats.org/officeDocument/2006/relationships/slide" Target="slides/slide6.xml"/><Relationship Id="rId13" Type="http://schemas.openxmlformats.org/officeDocument/2006/relationships/slide" Target="slides/slide7.xml"/><Relationship Id="rId14" Type="http://schemas.openxmlformats.org/officeDocument/2006/relationships/slide" Target="slides/slide8.xml"/><Relationship Id="rId15" Type="http://schemas.openxmlformats.org/officeDocument/2006/relationships/slide" Target="slides/slide9.xml"/><Relationship Id="rId16" Type="http://schemas.openxmlformats.org/officeDocument/2006/relationships/slide" Target="slides/slide10.xml"/><Relationship Id="rId17" Type="http://schemas.openxmlformats.org/officeDocument/2006/relationships/slide" Target="slides/slide11.xml"/><Relationship Id="rId18" Type="http://schemas.openxmlformats.org/officeDocument/2006/relationships/slide" Target="slides/slide12.xml"/><Relationship Id="rId19" Type="http://schemas.openxmlformats.org/officeDocument/2006/relationships/slide" Target="slides/slide13.xml"/><Relationship Id="rId20" Type="http://schemas.openxmlformats.org/officeDocument/2006/relationships/slide" Target="slides/slide14.xml"/><Relationship Id="rId21" Type="http://schemas.openxmlformats.org/officeDocument/2006/relationships/slide" Target="slides/slide15.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1680755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9109279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6122237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6143142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606483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7822449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5BCAD085-E8A6-8845-BD4E-CB4CCA059FC4}" type="datetimeFigureOut">
              <a:rPr lang="en-US" smtClean="0"/>
              <a:t>1/27/13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901587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5BCAD085-E8A6-8845-BD4E-CB4CCA059FC4}" type="datetimeFigureOut">
              <a:rPr lang="en-US" smtClean="0"/>
              <a:t>1/27/13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7270277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CAD085-E8A6-8845-BD4E-CB4CCA059FC4}" type="datetimeFigureOut">
              <a:rPr lang="en-US" smtClean="0"/>
              <a:t>1/27/13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2129998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8407265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889236939"/>
      </p:ext>
    </p:extLst>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 Id="rId11" Type="http://schemas.openxmlformats.org/officeDocument/2006/relationships/slideLayout" Target="../slideLayouts/slideLayout11.xml"/><Relationship Id="rId1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CAD085-E8A6-8845-BD4E-CB4CCA059FC4}" type="datetimeFigureOut">
              <a:rPr lang="en-US" smtClean="0"/>
              <a:t>1/27/13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1FF6DA9-008F-8B48-92A6-B652298478BF}" type="slidenum">
              <a:rPr lang="en-US" smtClean="0"/>
              <a:t>‹#›</a:t>
            </a:fld>
            <a:endParaRPr lang="en-US"/>
          </a:p>
        </p:txBody>
      </p:sp>
    </p:spTree>
    <p:extLst>
      <p:ext uri="{BB962C8B-B14F-4D97-AF65-F5344CB8AC3E}">
        <p14:creationId xmlns:p14="http://schemas.microsoft.com/office/powerpoint/2010/main" val="220997751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A0A1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Oval 2"/>
          <p:cNvSpPr/>
          <p:nvPr/>
        </p:nvSpPr>
        <p:spPr>
          <a:xfrm>
            <a:off x="9692640" y="-1280160"/>
            <a:ext cx="3840480" cy="3840480"/>
          </a:xfrm>
          <a:prstGeom prst="ellipse">
            <a:avLst/>
          </a:prstGeom>
          <a:solidFill>
            <a:srgbClr val="A855F7"/>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640080"/>
            <a:ext cx="6400800" cy="457200"/>
          </a:xfrm>
          <a:prstGeom prst="rect">
            <a:avLst/>
          </a:prstGeom>
          <a:noFill/>
        </p:spPr>
        <p:txBody>
          <a:bodyPr wrap="square">
            <a:spAutoFit/>
          </a:bodyPr>
          <a:lstStyle/>
          <a:p>
            <a:pPr algn="l"/>
            <a:r>
              <a:rPr sz="1400" b="1">
                <a:solidFill>
                  <a:srgbClr val="6366F1"/>
                </a:solidFill>
                <a:latin typeface="Plus Jakarta Sans"/>
              </a:rPr>
              <a:t>ANNUAL REPORT  ·  MINIMALIST STYLE</a:t>
            </a:r>
          </a:p>
        </p:txBody>
      </p:sp>
      <p:sp>
        <p:nvSpPr>
          <p:cNvPr id="5" name="TextBox 4"/>
          <p:cNvSpPr txBox="1"/>
          <p:nvPr/>
        </p:nvSpPr>
        <p:spPr>
          <a:xfrm>
            <a:off x="731520" y="2377440"/>
            <a:ext cx="9601200" cy="2011680"/>
          </a:xfrm>
          <a:prstGeom prst="rect">
            <a:avLst/>
          </a:prstGeom>
          <a:noFill/>
        </p:spPr>
        <p:txBody>
          <a:bodyPr wrap="square">
            <a:spAutoFit/>
          </a:bodyPr>
          <a:lstStyle/>
          <a:p>
            <a:pPr algn="l"/>
            <a:r>
              <a:rPr sz="4000" b="1">
                <a:solidFill>
                  <a:srgbClr val="FFFFFF"/>
                </a:solidFill>
                <a:latin typeface="Plus Jakarta Sans"/>
              </a:rPr>
              <a:t>Annual Report — Minimalist Midnight Violet Edition for Consumer Brand</a:t>
            </a:r>
          </a:p>
        </p:txBody>
      </p:sp>
      <p:sp>
        <p:nvSpPr>
          <p:cNvPr id="6" name="TextBox 5"/>
          <p:cNvSpPr txBox="1"/>
          <p:nvPr/>
        </p:nvSpPr>
        <p:spPr>
          <a:xfrm>
            <a:off x="731520" y="4480560"/>
            <a:ext cx="9601200" cy="1188720"/>
          </a:xfrm>
          <a:prstGeom prst="rect">
            <a:avLst/>
          </a:prstGeom>
          <a:noFill/>
        </p:spPr>
        <p:txBody>
          <a:bodyPr wrap="square">
            <a:spAutoFit/>
          </a:bodyPr>
          <a:lstStyle/>
          <a:p>
            <a:pPr algn="l"/>
            <a:r>
              <a:rPr sz="1600" b="0">
                <a:solidFill>
                  <a:srgbClr val="FFFFFF"/>
                </a:solidFill>
                <a:latin typeface="Plus Jakarta Sans"/>
              </a:rPr>
              <a:t>A minimalist annual report deck designed for consumer brand teams presenting to retail buyers and brand partners. The Midnight Violet palette is tuned for screen and print, and the minimalist layout system pre-paces the </a:t>
            </a:r>
          </a:p>
        </p:txBody>
      </p:sp>
      <p:sp>
        <p:nvSpPr>
          <p:cNvPr id="7" name="TextBox 6"/>
          <p:cNvSpPr txBox="1"/>
          <p:nvPr/>
        </p:nvSpPr>
        <p:spPr>
          <a:xfrm>
            <a:off x="731520" y="6126480"/>
            <a:ext cx="9144000" cy="457200"/>
          </a:xfrm>
          <a:prstGeom prst="rect">
            <a:avLst/>
          </a:prstGeom>
          <a:noFill/>
        </p:spPr>
        <p:txBody>
          <a:bodyPr wrap="square">
            <a:spAutoFit/>
          </a:bodyPr>
          <a:lstStyle/>
          <a:p>
            <a:pPr algn="l"/>
            <a:r>
              <a:rPr sz="1200" b="1">
                <a:solidFill>
                  <a:srgbClr val="6366F1"/>
                </a:solidFill>
                <a:latin typeface="Plus Jakarta Sans"/>
              </a:rPr>
              <a:t>12 slides  ·  16:9 widescreen  ·  Slide Trove</a:t>
            </a:r>
          </a:p>
        </p:txBody>
      </p:sp>
    </p:spTree>
  </p:cSld>
  <p:clrMapOvr>
    <a:masterClrMapping/>
  </p:clrMapOvr>
</p:sld>
</file>

<file path=ppt/slides/slide10.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6366F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6366F1"/>
                </a:solidFill>
                <a:latin typeface="Plus Jakarta Sans"/>
              </a:rPr>
              <a:t>08 / 12</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4F4F5"/>
                </a:solidFill>
                <a:latin typeface="Plus Jakarta Sans"/>
              </a:rPr>
              <a:t>People &amp; Culture</a:t>
            </a:r>
          </a:p>
        </p:txBody>
      </p:sp>
      <p:sp>
        <p:nvSpPr>
          <p:cNvPr id="6" name="Rounded Rectangle 5"/>
          <p:cNvSpPr/>
          <p:nvPr/>
        </p:nvSpPr>
        <p:spPr>
          <a:xfrm>
            <a:off x="731520" y="2286000"/>
            <a:ext cx="10424160" cy="3931920"/>
          </a:xfrm>
          <a:prstGeom prst="roundRect">
            <a:avLst/>
          </a:prstGeom>
          <a:solidFill>
            <a:srgbClr val="0A0A12"/>
          </a:solidFill>
          <a:ln w="15875">
            <a:solidFill>
              <a:srgbClr val="A855F7"/>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4F4F5"/>
                </a:solidFill>
              </a:rPr>
              <a:t>Replace this placeholder with your people &amp; culture content.</a:t>
            </a:r>
          </a:p>
          <a:p>
            <a:r>
              <a:rPr sz="1200">
                <a:solidFill>
                  <a:srgbClr val="A855F7"/>
                </a:solidFill>
              </a:rPr>
              <a:t>Themed for: Annual Report · Minimalist style · Midnight Violet · Consumer Brand</a:t>
            </a:r>
          </a:p>
        </p:txBody>
      </p:sp>
    </p:spTree>
  </p:cSld>
  <p:clrMapOvr>
    <a:masterClrMapping/>
  </p:clrMapOvr>
</p:sld>
</file>

<file path=ppt/slides/slide1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A0A1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6366F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6366F1"/>
                </a:solidFill>
                <a:latin typeface="Plus Jakarta Sans"/>
              </a:rPr>
              <a:t>09 / 12</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FFFFF"/>
                </a:solidFill>
                <a:latin typeface="Plus Jakarta Sans"/>
              </a:rPr>
              <a:t>ESG &amp; Governance</a:t>
            </a:r>
          </a:p>
        </p:txBody>
      </p:sp>
      <p:sp>
        <p:nvSpPr>
          <p:cNvPr id="6" name="Rounded Rectangle 5"/>
          <p:cNvSpPr/>
          <p:nvPr/>
        </p:nvSpPr>
        <p:spPr>
          <a:xfrm>
            <a:off x="731520" y="2286000"/>
            <a:ext cx="10424160" cy="3931920"/>
          </a:xfrm>
          <a:prstGeom prst="roundRect">
            <a:avLst/>
          </a:prstGeom>
          <a:solidFill>
            <a:srgbClr val="FFFFFF"/>
          </a:solidFill>
          <a:ln w="15875">
            <a:solidFill>
              <a:srgbClr val="A855F7"/>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4F4F5"/>
                </a:solidFill>
              </a:rPr>
              <a:t>Replace this placeholder with your esg &amp; governance content.</a:t>
            </a:r>
          </a:p>
          <a:p>
            <a:r>
              <a:rPr sz="1200">
                <a:solidFill>
                  <a:srgbClr val="A855F7"/>
                </a:solidFill>
              </a:rPr>
              <a:t>Themed for: Annual Report · Minimalist style · Midnight Violet · Consumer Brand</a:t>
            </a:r>
          </a:p>
        </p:txBody>
      </p:sp>
    </p:spTree>
  </p:cSld>
  <p:clrMapOvr>
    <a:masterClrMapping/>
  </p:clrMapOvr>
</p:sld>
</file>

<file path=ppt/slides/slide1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6366F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6366F1"/>
                </a:solidFill>
                <a:latin typeface="Plus Jakarta Sans"/>
              </a:rPr>
              <a:t>10 / 12</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4F4F5"/>
                </a:solidFill>
                <a:latin typeface="Plus Jakarta Sans"/>
              </a:rPr>
              <a:t>Risks</a:t>
            </a:r>
          </a:p>
        </p:txBody>
      </p:sp>
      <p:sp>
        <p:nvSpPr>
          <p:cNvPr id="6" name="Rounded Rectangle 5"/>
          <p:cNvSpPr/>
          <p:nvPr/>
        </p:nvSpPr>
        <p:spPr>
          <a:xfrm>
            <a:off x="731520" y="2286000"/>
            <a:ext cx="10424160" cy="3931920"/>
          </a:xfrm>
          <a:prstGeom prst="roundRect">
            <a:avLst/>
          </a:prstGeom>
          <a:solidFill>
            <a:srgbClr val="0A0A12"/>
          </a:solidFill>
          <a:ln w="15875">
            <a:solidFill>
              <a:srgbClr val="A855F7"/>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4F4F5"/>
                </a:solidFill>
              </a:rPr>
              <a:t>Replace this placeholder with your risks content.</a:t>
            </a:r>
          </a:p>
          <a:p>
            <a:r>
              <a:rPr sz="1200">
                <a:solidFill>
                  <a:srgbClr val="A855F7"/>
                </a:solidFill>
              </a:rPr>
              <a:t>Themed for: Annual Report · Minimalist style · Midnight Violet · Consumer Brand</a:t>
            </a:r>
          </a:p>
        </p:txBody>
      </p:sp>
    </p:spTree>
  </p:cSld>
  <p:clrMapOvr>
    <a:masterClrMapping/>
  </p:clrMapOvr>
</p:sld>
</file>

<file path=ppt/slides/slide1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A0A1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6366F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6366F1"/>
                </a:solidFill>
                <a:latin typeface="Plus Jakarta Sans"/>
              </a:rPr>
              <a:t>11 / 12</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FFFFF"/>
                </a:solidFill>
                <a:latin typeface="Plus Jakarta Sans"/>
              </a:rPr>
              <a:t>The Year Ahead</a:t>
            </a:r>
          </a:p>
        </p:txBody>
      </p:sp>
      <p:sp>
        <p:nvSpPr>
          <p:cNvPr id="6" name="Rounded Rectangle 5"/>
          <p:cNvSpPr/>
          <p:nvPr/>
        </p:nvSpPr>
        <p:spPr>
          <a:xfrm>
            <a:off x="731520" y="2286000"/>
            <a:ext cx="10424160" cy="3931920"/>
          </a:xfrm>
          <a:prstGeom prst="roundRect">
            <a:avLst/>
          </a:prstGeom>
          <a:solidFill>
            <a:srgbClr val="FFFFFF"/>
          </a:solidFill>
          <a:ln w="15875">
            <a:solidFill>
              <a:srgbClr val="A855F7"/>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4F4F5"/>
                </a:solidFill>
              </a:rPr>
              <a:t>Replace this placeholder with your the year ahead content.</a:t>
            </a:r>
          </a:p>
          <a:p>
            <a:r>
              <a:rPr sz="1200">
                <a:solidFill>
                  <a:srgbClr val="A855F7"/>
                </a:solidFill>
              </a:rPr>
              <a:t>Themed for: Annual Report · Minimalist style · Midnight Violet · Consumer Brand</a:t>
            </a:r>
          </a:p>
        </p:txBody>
      </p:sp>
    </p:spTree>
  </p:cSld>
  <p:clrMapOvr>
    <a:masterClrMapping/>
  </p:clrMapOvr>
</p:sld>
</file>

<file path=ppt/slides/slide1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6366F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6366F1"/>
                </a:solidFill>
                <a:latin typeface="Plus Jakarta Sans"/>
              </a:rPr>
              <a:t>12 / 12</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4F4F5"/>
                </a:solidFill>
                <a:latin typeface="Plus Jakarta Sans"/>
              </a:rPr>
              <a:t>Appendix</a:t>
            </a:r>
          </a:p>
        </p:txBody>
      </p:sp>
      <p:sp>
        <p:nvSpPr>
          <p:cNvPr id="6" name="Rounded Rectangle 5"/>
          <p:cNvSpPr/>
          <p:nvPr/>
        </p:nvSpPr>
        <p:spPr>
          <a:xfrm>
            <a:off x="731520" y="2286000"/>
            <a:ext cx="10424160" cy="3931920"/>
          </a:xfrm>
          <a:prstGeom prst="roundRect">
            <a:avLst/>
          </a:prstGeom>
          <a:solidFill>
            <a:srgbClr val="0A0A12"/>
          </a:solidFill>
          <a:ln w="15875">
            <a:solidFill>
              <a:srgbClr val="A855F7"/>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4F4F5"/>
                </a:solidFill>
              </a:rPr>
              <a:t>Replace this placeholder with your appendix content.</a:t>
            </a:r>
          </a:p>
          <a:p>
            <a:r>
              <a:rPr sz="1200">
                <a:solidFill>
                  <a:srgbClr val="A855F7"/>
                </a:solidFill>
              </a:rPr>
              <a:t>Themed for: Annual Report · Minimalist style · Midnight Violet · Consumer Brand</a:t>
            </a:r>
          </a:p>
        </p:txBody>
      </p:sp>
    </p:spTree>
  </p:cSld>
  <p:clrMapOvr>
    <a:masterClrMapping/>
  </p:clrMapOvr>
</p:sld>
</file>

<file path=ppt/slides/slide1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A855F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731520" y="2926080"/>
            <a:ext cx="10058400" cy="914400"/>
          </a:xfrm>
          <a:prstGeom prst="rect">
            <a:avLst/>
          </a:prstGeom>
          <a:noFill/>
        </p:spPr>
        <p:txBody>
          <a:bodyPr wrap="square">
            <a:spAutoFit/>
          </a:bodyPr>
          <a:lstStyle/>
          <a:p>
            <a:pPr algn="l"/>
            <a:r>
              <a:rPr sz="3600" b="1">
                <a:solidFill>
                  <a:srgbClr val="FFFFFF"/>
                </a:solidFill>
                <a:latin typeface="Plus Jakarta Sans"/>
              </a:rPr>
              <a:t>Thank you</a:t>
            </a:r>
          </a:p>
        </p:txBody>
      </p:sp>
      <p:sp>
        <p:nvSpPr>
          <p:cNvPr id="4" name="TextBox 3"/>
          <p:cNvSpPr txBox="1"/>
          <p:nvPr/>
        </p:nvSpPr>
        <p:spPr>
          <a:xfrm>
            <a:off x="731520" y="3840480"/>
            <a:ext cx="10058400" cy="548640"/>
          </a:xfrm>
          <a:prstGeom prst="rect">
            <a:avLst/>
          </a:prstGeom>
          <a:noFill/>
        </p:spPr>
        <p:txBody>
          <a:bodyPr wrap="square">
            <a:spAutoFit/>
          </a:bodyPr>
          <a:lstStyle/>
          <a:p>
            <a:pPr algn="l"/>
            <a:r>
              <a:rPr sz="1600" b="0">
                <a:solidFill>
                  <a:srgbClr val="FFFFFF"/>
                </a:solidFill>
                <a:latin typeface="Plus Jakarta Sans"/>
              </a:rPr>
              <a:t>Annual Report — Minimalist Midnight Violet Edition for Consumer Brand</a:t>
            </a:r>
          </a:p>
        </p:txBody>
      </p:sp>
      <p:sp>
        <p:nvSpPr>
          <p:cNvPr id="5" name="TextBox 4"/>
          <p:cNvSpPr txBox="1"/>
          <p:nvPr/>
        </p:nvSpPr>
        <p:spPr>
          <a:xfrm>
            <a:off x="731520" y="6217920"/>
            <a:ext cx="10058400" cy="457200"/>
          </a:xfrm>
          <a:prstGeom prst="rect">
            <a:avLst/>
          </a:prstGeom>
          <a:noFill/>
        </p:spPr>
        <p:txBody>
          <a:bodyPr wrap="square">
            <a:spAutoFit/>
          </a:bodyPr>
          <a:lstStyle/>
          <a:p>
            <a:pPr algn="l"/>
            <a:r>
              <a:rPr sz="1100" b="0">
                <a:solidFill>
                  <a:srgbClr val="FFFFFF"/>
                </a:solidFill>
                <a:latin typeface="Plus Jakarta Sans"/>
              </a:rPr>
              <a:t>Free template by Slide Trove · slidetrove.com</a:t>
            </a:r>
          </a:p>
        </p:txBody>
      </p:sp>
    </p:spTree>
  </p:cSld>
  <p:clrMapOvr>
    <a:masterClrMapping/>
  </p:clrMapOvr>
</p:sld>
</file>

<file path=ppt/slides/slide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731520" y="457200"/>
            <a:ext cx="9144000" cy="640080"/>
          </a:xfrm>
          <a:prstGeom prst="rect">
            <a:avLst/>
          </a:prstGeom>
          <a:noFill/>
        </p:spPr>
        <p:txBody>
          <a:bodyPr wrap="square">
            <a:spAutoFit/>
          </a:bodyPr>
          <a:lstStyle/>
          <a:p>
            <a:pPr algn="l"/>
            <a:r>
              <a:rPr sz="2800" b="1">
                <a:solidFill>
                  <a:srgbClr val="F4F4F5"/>
                </a:solidFill>
                <a:latin typeface="Plus Jakarta Sans"/>
              </a:rPr>
              <a:t>Agenda</a:t>
            </a:r>
          </a:p>
        </p:txBody>
      </p:sp>
      <p:sp>
        <p:nvSpPr>
          <p:cNvPr id="4" name="Oval 3"/>
          <p:cNvSpPr/>
          <p:nvPr/>
        </p:nvSpPr>
        <p:spPr>
          <a:xfrm>
            <a:off x="731520" y="1280160"/>
            <a:ext cx="365760" cy="365760"/>
          </a:xfrm>
          <a:prstGeom prst="ellipse">
            <a:avLst/>
          </a:prstGeom>
          <a:solidFill>
            <a:srgbClr val="6366F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1</a:t>
            </a:r>
          </a:p>
        </p:txBody>
      </p:sp>
      <p:sp>
        <p:nvSpPr>
          <p:cNvPr id="5" name="TextBox 4"/>
          <p:cNvSpPr txBox="1"/>
          <p:nvPr/>
        </p:nvSpPr>
        <p:spPr>
          <a:xfrm>
            <a:off x="1234440" y="1234440"/>
            <a:ext cx="4572000" cy="457200"/>
          </a:xfrm>
          <a:prstGeom prst="rect">
            <a:avLst/>
          </a:prstGeom>
          <a:noFill/>
        </p:spPr>
        <p:txBody>
          <a:bodyPr wrap="square">
            <a:spAutoFit/>
          </a:bodyPr>
          <a:lstStyle/>
          <a:p>
            <a:pPr algn="l"/>
            <a:r>
              <a:rPr sz="1400" b="0">
                <a:solidFill>
                  <a:srgbClr val="F4F4F5"/>
                </a:solidFill>
                <a:latin typeface="Plus Jakarta Sans"/>
              </a:rPr>
              <a:t>Cover &amp; Year</a:t>
            </a:r>
          </a:p>
        </p:txBody>
      </p:sp>
      <p:sp>
        <p:nvSpPr>
          <p:cNvPr id="6" name="Oval 5"/>
          <p:cNvSpPr/>
          <p:nvPr/>
        </p:nvSpPr>
        <p:spPr>
          <a:xfrm>
            <a:off x="6126480" y="1280160"/>
            <a:ext cx="365760" cy="365760"/>
          </a:xfrm>
          <a:prstGeom prst="ellipse">
            <a:avLst/>
          </a:prstGeom>
          <a:solidFill>
            <a:srgbClr val="6366F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2</a:t>
            </a:r>
          </a:p>
        </p:txBody>
      </p:sp>
      <p:sp>
        <p:nvSpPr>
          <p:cNvPr id="7" name="TextBox 6"/>
          <p:cNvSpPr txBox="1"/>
          <p:nvPr/>
        </p:nvSpPr>
        <p:spPr>
          <a:xfrm>
            <a:off x="6629400" y="1234440"/>
            <a:ext cx="4572000" cy="457200"/>
          </a:xfrm>
          <a:prstGeom prst="rect">
            <a:avLst/>
          </a:prstGeom>
          <a:noFill/>
        </p:spPr>
        <p:txBody>
          <a:bodyPr wrap="square">
            <a:spAutoFit/>
          </a:bodyPr>
          <a:lstStyle/>
          <a:p>
            <a:pPr algn="l"/>
            <a:r>
              <a:rPr sz="1400" b="0">
                <a:solidFill>
                  <a:srgbClr val="F4F4F5"/>
                </a:solidFill>
                <a:latin typeface="Plus Jakarta Sans"/>
              </a:rPr>
              <a:t>Letter from the CEO</a:t>
            </a:r>
          </a:p>
        </p:txBody>
      </p:sp>
      <p:sp>
        <p:nvSpPr>
          <p:cNvPr id="8" name="Oval 7"/>
          <p:cNvSpPr/>
          <p:nvPr/>
        </p:nvSpPr>
        <p:spPr>
          <a:xfrm>
            <a:off x="731520" y="1920240"/>
            <a:ext cx="365760" cy="365760"/>
          </a:xfrm>
          <a:prstGeom prst="ellipse">
            <a:avLst/>
          </a:prstGeom>
          <a:solidFill>
            <a:srgbClr val="6366F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3</a:t>
            </a:r>
          </a:p>
        </p:txBody>
      </p:sp>
      <p:sp>
        <p:nvSpPr>
          <p:cNvPr id="9" name="TextBox 8"/>
          <p:cNvSpPr txBox="1"/>
          <p:nvPr/>
        </p:nvSpPr>
        <p:spPr>
          <a:xfrm>
            <a:off x="1234440" y="1874520"/>
            <a:ext cx="4572000" cy="457200"/>
          </a:xfrm>
          <a:prstGeom prst="rect">
            <a:avLst/>
          </a:prstGeom>
          <a:noFill/>
        </p:spPr>
        <p:txBody>
          <a:bodyPr wrap="square">
            <a:spAutoFit/>
          </a:bodyPr>
          <a:lstStyle/>
          <a:p>
            <a:pPr algn="l"/>
            <a:r>
              <a:rPr sz="1400" b="0">
                <a:solidFill>
                  <a:srgbClr val="F4F4F5"/>
                </a:solidFill>
                <a:latin typeface="Plus Jakarta Sans"/>
              </a:rPr>
              <a:t>Strategy on the Year</a:t>
            </a:r>
          </a:p>
        </p:txBody>
      </p:sp>
      <p:sp>
        <p:nvSpPr>
          <p:cNvPr id="10" name="Oval 9"/>
          <p:cNvSpPr/>
          <p:nvPr/>
        </p:nvSpPr>
        <p:spPr>
          <a:xfrm>
            <a:off x="6126480" y="1920240"/>
            <a:ext cx="365760" cy="365760"/>
          </a:xfrm>
          <a:prstGeom prst="ellipse">
            <a:avLst/>
          </a:prstGeom>
          <a:solidFill>
            <a:srgbClr val="6366F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4</a:t>
            </a:r>
          </a:p>
        </p:txBody>
      </p:sp>
      <p:sp>
        <p:nvSpPr>
          <p:cNvPr id="11" name="TextBox 10"/>
          <p:cNvSpPr txBox="1"/>
          <p:nvPr/>
        </p:nvSpPr>
        <p:spPr>
          <a:xfrm>
            <a:off x="6629400" y="1874520"/>
            <a:ext cx="4572000" cy="457200"/>
          </a:xfrm>
          <a:prstGeom prst="rect">
            <a:avLst/>
          </a:prstGeom>
          <a:noFill/>
        </p:spPr>
        <p:txBody>
          <a:bodyPr wrap="square">
            <a:spAutoFit/>
          </a:bodyPr>
          <a:lstStyle/>
          <a:p>
            <a:pPr algn="l"/>
            <a:r>
              <a:rPr sz="1400" b="0">
                <a:solidFill>
                  <a:srgbClr val="F4F4F5"/>
                </a:solidFill>
                <a:latin typeface="Plus Jakarta Sans"/>
              </a:rPr>
              <a:t>Financial Highlights</a:t>
            </a:r>
          </a:p>
        </p:txBody>
      </p:sp>
      <p:sp>
        <p:nvSpPr>
          <p:cNvPr id="12" name="Oval 11"/>
          <p:cNvSpPr/>
          <p:nvPr/>
        </p:nvSpPr>
        <p:spPr>
          <a:xfrm>
            <a:off x="731520" y="2560320"/>
            <a:ext cx="365760" cy="365760"/>
          </a:xfrm>
          <a:prstGeom prst="ellipse">
            <a:avLst/>
          </a:prstGeom>
          <a:solidFill>
            <a:srgbClr val="6366F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5</a:t>
            </a:r>
          </a:p>
        </p:txBody>
      </p:sp>
      <p:sp>
        <p:nvSpPr>
          <p:cNvPr id="13" name="TextBox 12"/>
          <p:cNvSpPr txBox="1"/>
          <p:nvPr/>
        </p:nvSpPr>
        <p:spPr>
          <a:xfrm>
            <a:off x="1234440" y="2514600"/>
            <a:ext cx="4572000" cy="457200"/>
          </a:xfrm>
          <a:prstGeom prst="rect">
            <a:avLst/>
          </a:prstGeom>
          <a:noFill/>
        </p:spPr>
        <p:txBody>
          <a:bodyPr wrap="square">
            <a:spAutoFit/>
          </a:bodyPr>
          <a:lstStyle/>
          <a:p>
            <a:pPr algn="l"/>
            <a:r>
              <a:rPr sz="1400" b="0">
                <a:solidFill>
                  <a:srgbClr val="F4F4F5"/>
                </a:solidFill>
                <a:latin typeface="Plus Jakarta Sans"/>
              </a:rPr>
              <a:t>Revenue &amp; Growth</a:t>
            </a:r>
          </a:p>
        </p:txBody>
      </p:sp>
      <p:sp>
        <p:nvSpPr>
          <p:cNvPr id="14" name="Oval 13"/>
          <p:cNvSpPr/>
          <p:nvPr/>
        </p:nvSpPr>
        <p:spPr>
          <a:xfrm>
            <a:off x="6126480" y="2560320"/>
            <a:ext cx="365760" cy="365760"/>
          </a:xfrm>
          <a:prstGeom prst="ellipse">
            <a:avLst/>
          </a:prstGeom>
          <a:solidFill>
            <a:srgbClr val="6366F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6</a:t>
            </a:r>
          </a:p>
        </p:txBody>
      </p:sp>
      <p:sp>
        <p:nvSpPr>
          <p:cNvPr id="15" name="TextBox 14"/>
          <p:cNvSpPr txBox="1"/>
          <p:nvPr/>
        </p:nvSpPr>
        <p:spPr>
          <a:xfrm>
            <a:off x="6629400" y="2514600"/>
            <a:ext cx="4572000" cy="457200"/>
          </a:xfrm>
          <a:prstGeom prst="rect">
            <a:avLst/>
          </a:prstGeom>
          <a:noFill/>
        </p:spPr>
        <p:txBody>
          <a:bodyPr wrap="square">
            <a:spAutoFit/>
          </a:bodyPr>
          <a:lstStyle/>
          <a:p>
            <a:pPr algn="l"/>
            <a:r>
              <a:rPr sz="1400" b="0">
                <a:solidFill>
                  <a:srgbClr val="F4F4F5"/>
                </a:solidFill>
                <a:latin typeface="Plus Jakarta Sans"/>
              </a:rPr>
              <a:t>Profitability &amp; Cash</a:t>
            </a:r>
          </a:p>
        </p:txBody>
      </p:sp>
      <p:sp>
        <p:nvSpPr>
          <p:cNvPr id="16" name="Oval 15"/>
          <p:cNvSpPr/>
          <p:nvPr/>
        </p:nvSpPr>
        <p:spPr>
          <a:xfrm>
            <a:off x="731520" y="3200400"/>
            <a:ext cx="365760" cy="365760"/>
          </a:xfrm>
          <a:prstGeom prst="ellipse">
            <a:avLst/>
          </a:prstGeom>
          <a:solidFill>
            <a:srgbClr val="6366F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7</a:t>
            </a:r>
          </a:p>
        </p:txBody>
      </p:sp>
      <p:sp>
        <p:nvSpPr>
          <p:cNvPr id="17" name="TextBox 16"/>
          <p:cNvSpPr txBox="1"/>
          <p:nvPr/>
        </p:nvSpPr>
        <p:spPr>
          <a:xfrm>
            <a:off x="1234440" y="3154680"/>
            <a:ext cx="4572000" cy="457200"/>
          </a:xfrm>
          <a:prstGeom prst="rect">
            <a:avLst/>
          </a:prstGeom>
          <a:noFill/>
        </p:spPr>
        <p:txBody>
          <a:bodyPr wrap="square">
            <a:spAutoFit/>
          </a:bodyPr>
          <a:lstStyle/>
          <a:p>
            <a:pPr algn="l"/>
            <a:r>
              <a:rPr sz="1400" b="0">
                <a:solidFill>
                  <a:srgbClr val="F4F4F5"/>
                </a:solidFill>
                <a:latin typeface="Plus Jakarta Sans"/>
              </a:rPr>
              <a:t>Customer &amp; Product Highlights</a:t>
            </a:r>
          </a:p>
        </p:txBody>
      </p:sp>
      <p:sp>
        <p:nvSpPr>
          <p:cNvPr id="18" name="Oval 17"/>
          <p:cNvSpPr/>
          <p:nvPr/>
        </p:nvSpPr>
        <p:spPr>
          <a:xfrm>
            <a:off x="6126480" y="3200400"/>
            <a:ext cx="365760" cy="365760"/>
          </a:xfrm>
          <a:prstGeom prst="ellipse">
            <a:avLst/>
          </a:prstGeom>
          <a:solidFill>
            <a:srgbClr val="6366F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8</a:t>
            </a:r>
          </a:p>
        </p:txBody>
      </p:sp>
      <p:sp>
        <p:nvSpPr>
          <p:cNvPr id="19" name="TextBox 18"/>
          <p:cNvSpPr txBox="1"/>
          <p:nvPr/>
        </p:nvSpPr>
        <p:spPr>
          <a:xfrm>
            <a:off x="6629400" y="3154680"/>
            <a:ext cx="4572000" cy="457200"/>
          </a:xfrm>
          <a:prstGeom prst="rect">
            <a:avLst/>
          </a:prstGeom>
          <a:noFill/>
        </p:spPr>
        <p:txBody>
          <a:bodyPr wrap="square">
            <a:spAutoFit/>
          </a:bodyPr>
          <a:lstStyle/>
          <a:p>
            <a:pPr algn="l"/>
            <a:r>
              <a:rPr sz="1400" b="0">
                <a:solidFill>
                  <a:srgbClr val="F4F4F5"/>
                </a:solidFill>
                <a:latin typeface="Plus Jakarta Sans"/>
              </a:rPr>
              <a:t>People &amp; Culture</a:t>
            </a:r>
          </a:p>
        </p:txBody>
      </p:sp>
      <p:sp>
        <p:nvSpPr>
          <p:cNvPr id="20" name="Oval 19"/>
          <p:cNvSpPr/>
          <p:nvPr/>
        </p:nvSpPr>
        <p:spPr>
          <a:xfrm>
            <a:off x="731520" y="3840480"/>
            <a:ext cx="365760" cy="365760"/>
          </a:xfrm>
          <a:prstGeom prst="ellipse">
            <a:avLst/>
          </a:prstGeom>
          <a:solidFill>
            <a:srgbClr val="6366F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9</a:t>
            </a:r>
          </a:p>
        </p:txBody>
      </p:sp>
      <p:sp>
        <p:nvSpPr>
          <p:cNvPr id="21" name="TextBox 20"/>
          <p:cNvSpPr txBox="1"/>
          <p:nvPr/>
        </p:nvSpPr>
        <p:spPr>
          <a:xfrm>
            <a:off x="1234440" y="3794760"/>
            <a:ext cx="4572000" cy="457200"/>
          </a:xfrm>
          <a:prstGeom prst="rect">
            <a:avLst/>
          </a:prstGeom>
          <a:noFill/>
        </p:spPr>
        <p:txBody>
          <a:bodyPr wrap="square">
            <a:spAutoFit/>
          </a:bodyPr>
          <a:lstStyle/>
          <a:p>
            <a:pPr algn="l"/>
            <a:r>
              <a:rPr sz="1400" b="0">
                <a:solidFill>
                  <a:srgbClr val="F4F4F5"/>
                </a:solidFill>
                <a:latin typeface="Plus Jakarta Sans"/>
              </a:rPr>
              <a:t>ESG &amp; Governance</a:t>
            </a:r>
          </a:p>
        </p:txBody>
      </p:sp>
      <p:sp>
        <p:nvSpPr>
          <p:cNvPr id="22" name="Oval 21"/>
          <p:cNvSpPr/>
          <p:nvPr/>
        </p:nvSpPr>
        <p:spPr>
          <a:xfrm>
            <a:off x="6126480" y="3840480"/>
            <a:ext cx="365760" cy="365760"/>
          </a:xfrm>
          <a:prstGeom prst="ellipse">
            <a:avLst/>
          </a:prstGeom>
          <a:solidFill>
            <a:srgbClr val="6366F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10</a:t>
            </a:r>
          </a:p>
        </p:txBody>
      </p:sp>
      <p:sp>
        <p:nvSpPr>
          <p:cNvPr id="23" name="TextBox 22"/>
          <p:cNvSpPr txBox="1"/>
          <p:nvPr/>
        </p:nvSpPr>
        <p:spPr>
          <a:xfrm>
            <a:off x="6629400" y="3794760"/>
            <a:ext cx="4572000" cy="457200"/>
          </a:xfrm>
          <a:prstGeom prst="rect">
            <a:avLst/>
          </a:prstGeom>
          <a:noFill/>
        </p:spPr>
        <p:txBody>
          <a:bodyPr wrap="square">
            <a:spAutoFit/>
          </a:bodyPr>
          <a:lstStyle/>
          <a:p>
            <a:pPr algn="l"/>
            <a:r>
              <a:rPr sz="1400" b="0">
                <a:solidFill>
                  <a:srgbClr val="F4F4F5"/>
                </a:solidFill>
                <a:latin typeface="Plus Jakarta Sans"/>
              </a:rPr>
              <a:t>Risks</a:t>
            </a:r>
          </a:p>
        </p:txBody>
      </p:sp>
      <p:sp>
        <p:nvSpPr>
          <p:cNvPr id="24" name="Oval 23"/>
          <p:cNvSpPr/>
          <p:nvPr/>
        </p:nvSpPr>
        <p:spPr>
          <a:xfrm>
            <a:off x="731520" y="4480560"/>
            <a:ext cx="365760" cy="365760"/>
          </a:xfrm>
          <a:prstGeom prst="ellipse">
            <a:avLst/>
          </a:prstGeom>
          <a:solidFill>
            <a:srgbClr val="6366F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11</a:t>
            </a:r>
          </a:p>
        </p:txBody>
      </p:sp>
      <p:sp>
        <p:nvSpPr>
          <p:cNvPr id="25" name="TextBox 24"/>
          <p:cNvSpPr txBox="1"/>
          <p:nvPr/>
        </p:nvSpPr>
        <p:spPr>
          <a:xfrm>
            <a:off x="1234440" y="4434840"/>
            <a:ext cx="4572000" cy="457200"/>
          </a:xfrm>
          <a:prstGeom prst="rect">
            <a:avLst/>
          </a:prstGeom>
          <a:noFill/>
        </p:spPr>
        <p:txBody>
          <a:bodyPr wrap="square">
            <a:spAutoFit/>
          </a:bodyPr>
          <a:lstStyle/>
          <a:p>
            <a:pPr algn="l"/>
            <a:r>
              <a:rPr sz="1400" b="0">
                <a:solidFill>
                  <a:srgbClr val="F4F4F5"/>
                </a:solidFill>
                <a:latin typeface="Plus Jakarta Sans"/>
              </a:rPr>
              <a:t>The Year Ahead</a:t>
            </a:r>
          </a:p>
        </p:txBody>
      </p:sp>
      <p:sp>
        <p:nvSpPr>
          <p:cNvPr id="26" name="Oval 25"/>
          <p:cNvSpPr/>
          <p:nvPr/>
        </p:nvSpPr>
        <p:spPr>
          <a:xfrm>
            <a:off x="6126480" y="4480560"/>
            <a:ext cx="365760" cy="365760"/>
          </a:xfrm>
          <a:prstGeom prst="ellipse">
            <a:avLst/>
          </a:prstGeom>
          <a:solidFill>
            <a:srgbClr val="6366F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12</a:t>
            </a:r>
          </a:p>
        </p:txBody>
      </p:sp>
      <p:sp>
        <p:nvSpPr>
          <p:cNvPr id="27" name="TextBox 26"/>
          <p:cNvSpPr txBox="1"/>
          <p:nvPr/>
        </p:nvSpPr>
        <p:spPr>
          <a:xfrm>
            <a:off x="6629400" y="4434840"/>
            <a:ext cx="4572000" cy="457200"/>
          </a:xfrm>
          <a:prstGeom prst="rect">
            <a:avLst/>
          </a:prstGeom>
          <a:noFill/>
        </p:spPr>
        <p:txBody>
          <a:bodyPr wrap="square">
            <a:spAutoFit/>
          </a:bodyPr>
          <a:lstStyle/>
          <a:p>
            <a:pPr algn="l"/>
            <a:r>
              <a:rPr sz="1400" b="0">
                <a:solidFill>
                  <a:srgbClr val="F4F4F5"/>
                </a:solidFill>
                <a:latin typeface="Plus Jakarta Sans"/>
              </a:rPr>
              <a:t>Appendix</a:t>
            </a:r>
          </a:p>
        </p:txBody>
      </p:sp>
    </p:spTree>
  </p:cSld>
  <p:clrMapOvr>
    <a:masterClrMapping/>
  </p:clrMapOvr>
</p:sld>
</file>

<file path=ppt/slides/slide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A0A1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6366F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6366F1"/>
                </a:solidFill>
                <a:latin typeface="Plus Jakarta Sans"/>
              </a:rPr>
              <a:t>01 / 12</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FFFFF"/>
                </a:solidFill>
                <a:latin typeface="Plus Jakarta Sans"/>
              </a:rPr>
              <a:t>Cover &amp; Year</a:t>
            </a:r>
          </a:p>
        </p:txBody>
      </p:sp>
      <p:sp>
        <p:nvSpPr>
          <p:cNvPr id="6" name="Rounded Rectangle 5"/>
          <p:cNvSpPr/>
          <p:nvPr/>
        </p:nvSpPr>
        <p:spPr>
          <a:xfrm>
            <a:off x="731520" y="2286000"/>
            <a:ext cx="10424160" cy="3931920"/>
          </a:xfrm>
          <a:prstGeom prst="roundRect">
            <a:avLst/>
          </a:prstGeom>
          <a:solidFill>
            <a:srgbClr val="FFFFFF"/>
          </a:solidFill>
          <a:ln w="15875">
            <a:solidFill>
              <a:srgbClr val="A855F7"/>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4F4F5"/>
                </a:solidFill>
              </a:rPr>
              <a:t>Replace this placeholder with your cover &amp; year content.</a:t>
            </a:r>
          </a:p>
          <a:p>
            <a:r>
              <a:rPr sz="1200">
                <a:solidFill>
                  <a:srgbClr val="A855F7"/>
                </a:solidFill>
              </a:rPr>
              <a:t>Themed for: Annual Report · Minimalist style · Midnight Violet · Consumer Brand</a:t>
            </a:r>
          </a:p>
        </p:txBody>
      </p:sp>
    </p:spTree>
  </p:cSld>
  <p:clrMapOvr>
    <a:masterClrMapping/>
  </p:clrMapOvr>
</p:sld>
</file>

<file path=ppt/slides/slide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6366F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6366F1"/>
                </a:solidFill>
                <a:latin typeface="Plus Jakarta Sans"/>
              </a:rPr>
              <a:t>02 / 12</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4F4F5"/>
                </a:solidFill>
                <a:latin typeface="Plus Jakarta Sans"/>
              </a:rPr>
              <a:t>Letter from the CEO</a:t>
            </a:r>
          </a:p>
        </p:txBody>
      </p:sp>
      <p:sp>
        <p:nvSpPr>
          <p:cNvPr id="6" name="Rounded Rectangle 5"/>
          <p:cNvSpPr/>
          <p:nvPr/>
        </p:nvSpPr>
        <p:spPr>
          <a:xfrm>
            <a:off x="731520" y="2286000"/>
            <a:ext cx="10424160" cy="3931920"/>
          </a:xfrm>
          <a:prstGeom prst="roundRect">
            <a:avLst/>
          </a:prstGeom>
          <a:solidFill>
            <a:srgbClr val="0A0A12"/>
          </a:solidFill>
          <a:ln w="15875">
            <a:solidFill>
              <a:srgbClr val="A855F7"/>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4F4F5"/>
                </a:solidFill>
              </a:rPr>
              <a:t>Replace this placeholder with your letter from the ceo content.</a:t>
            </a:r>
          </a:p>
          <a:p>
            <a:r>
              <a:rPr sz="1200">
                <a:solidFill>
                  <a:srgbClr val="A855F7"/>
                </a:solidFill>
              </a:rPr>
              <a:t>Themed for: Annual Report · Minimalist style · Midnight Violet · Consumer Brand</a:t>
            </a:r>
          </a:p>
        </p:txBody>
      </p:sp>
    </p:spTree>
  </p:cSld>
  <p:clrMapOvr>
    <a:masterClrMapping/>
  </p:clrMapOvr>
</p:sld>
</file>

<file path=ppt/slides/slide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A0A1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6366F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6366F1"/>
                </a:solidFill>
                <a:latin typeface="Plus Jakarta Sans"/>
              </a:rPr>
              <a:t>03 / 12</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FFFFF"/>
                </a:solidFill>
                <a:latin typeface="Plus Jakarta Sans"/>
              </a:rPr>
              <a:t>Strategy on the Year</a:t>
            </a:r>
          </a:p>
        </p:txBody>
      </p:sp>
      <p:sp>
        <p:nvSpPr>
          <p:cNvPr id="6" name="Rounded Rectangle 5"/>
          <p:cNvSpPr/>
          <p:nvPr/>
        </p:nvSpPr>
        <p:spPr>
          <a:xfrm>
            <a:off x="731520" y="2286000"/>
            <a:ext cx="10424160" cy="3931920"/>
          </a:xfrm>
          <a:prstGeom prst="roundRect">
            <a:avLst/>
          </a:prstGeom>
          <a:solidFill>
            <a:srgbClr val="FFFFFF"/>
          </a:solidFill>
          <a:ln w="15875">
            <a:solidFill>
              <a:srgbClr val="A855F7"/>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4F4F5"/>
                </a:solidFill>
              </a:rPr>
              <a:t>Replace this placeholder with your strategy on the year content.</a:t>
            </a:r>
          </a:p>
          <a:p>
            <a:r>
              <a:rPr sz="1200">
                <a:solidFill>
                  <a:srgbClr val="A855F7"/>
                </a:solidFill>
              </a:rPr>
              <a:t>Themed for: Annual Report · Minimalist style · Midnight Violet · Consumer Brand</a:t>
            </a:r>
          </a:p>
        </p:txBody>
      </p:sp>
    </p:spTree>
  </p:cSld>
  <p:clrMapOvr>
    <a:masterClrMapping/>
  </p:clrMapOvr>
</p:sld>
</file>

<file path=ppt/slides/slide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6366F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6366F1"/>
                </a:solidFill>
                <a:latin typeface="Plus Jakarta Sans"/>
              </a:rPr>
              <a:t>04 / 12</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4F4F5"/>
                </a:solidFill>
                <a:latin typeface="Plus Jakarta Sans"/>
              </a:rPr>
              <a:t>Financial Highlights</a:t>
            </a:r>
          </a:p>
        </p:txBody>
      </p:sp>
      <p:sp>
        <p:nvSpPr>
          <p:cNvPr id="6" name="Rounded Rectangle 5"/>
          <p:cNvSpPr/>
          <p:nvPr/>
        </p:nvSpPr>
        <p:spPr>
          <a:xfrm>
            <a:off x="731520" y="2286000"/>
            <a:ext cx="10424160" cy="3931920"/>
          </a:xfrm>
          <a:prstGeom prst="roundRect">
            <a:avLst/>
          </a:prstGeom>
          <a:solidFill>
            <a:srgbClr val="0A0A12"/>
          </a:solidFill>
          <a:ln w="15875">
            <a:solidFill>
              <a:srgbClr val="A855F7"/>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4F4F5"/>
                </a:solidFill>
              </a:rPr>
              <a:t>Replace this placeholder with your financial highlights content.</a:t>
            </a:r>
          </a:p>
          <a:p>
            <a:r>
              <a:rPr sz="1200">
                <a:solidFill>
                  <a:srgbClr val="A855F7"/>
                </a:solidFill>
              </a:rPr>
              <a:t>Themed for: Annual Report · Minimalist style · Midnight Violet · Consumer Brand</a:t>
            </a:r>
          </a:p>
        </p:txBody>
      </p:sp>
    </p:spTree>
  </p:cSld>
  <p:clrMapOvr>
    <a:masterClrMapping/>
  </p:clrMapOvr>
</p:sld>
</file>

<file path=ppt/slides/slide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A0A1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6366F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6366F1"/>
                </a:solidFill>
                <a:latin typeface="Plus Jakarta Sans"/>
              </a:rPr>
              <a:t>05 / 12</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FFFFF"/>
                </a:solidFill>
                <a:latin typeface="Plus Jakarta Sans"/>
              </a:rPr>
              <a:t>Revenue &amp; Growth</a:t>
            </a:r>
          </a:p>
        </p:txBody>
      </p:sp>
      <p:sp>
        <p:nvSpPr>
          <p:cNvPr id="6" name="Rounded Rectangle 5"/>
          <p:cNvSpPr/>
          <p:nvPr/>
        </p:nvSpPr>
        <p:spPr>
          <a:xfrm>
            <a:off x="731520" y="2286000"/>
            <a:ext cx="10424160" cy="3931920"/>
          </a:xfrm>
          <a:prstGeom prst="roundRect">
            <a:avLst/>
          </a:prstGeom>
          <a:solidFill>
            <a:srgbClr val="FFFFFF"/>
          </a:solidFill>
          <a:ln w="15875">
            <a:solidFill>
              <a:srgbClr val="A855F7"/>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4F4F5"/>
                </a:solidFill>
              </a:rPr>
              <a:t>Replace this placeholder with your revenue &amp; growth content.</a:t>
            </a:r>
          </a:p>
          <a:p>
            <a:r>
              <a:rPr sz="1200">
                <a:solidFill>
                  <a:srgbClr val="A855F7"/>
                </a:solidFill>
              </a:rPr>
              <a:t>Themed for: Annual Report · Minimalist style · Midnight Violet · Consumer Brand</a:t>
            </a:r>
          </a:p>
        </p:txBody>
      </p:sp>
    </p:spTree>
  </p:cSld>
  <p:clrMapOvr>
    <a:masterClrMapping/>
  </p:clrMapOvr>
</p:sld>
</file>

<file path=ppt/slides/slide8.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6366F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6366F1"/>
                </a:solidFill>
                <a:latin typeface="Plus Jakarta Sans"/>
              </a:rPr>
              <a:t>06 / 12</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4F4F5"/>
                </a:solidFill>
                <a:latin typeface="Plus Jakarta Sans"/>
              </a:rPr>
              <a:t>Profitability &amp; Cash</a:t>
            </a:r>
          </a:p>
        </p:txBody>
      </p:sp>
      <p:sp>
        <p:nvSpPr>
          <p:cNvPr id="6" name="Rounded Rectangle 5"/>
          <p:cNvSpPr/>
          <p:nvPr/>
        </p:nvSpPr>
        <p:spPr>
          <a:xfrm>
            <a:off x="731520" y="2286000"/>
            <a:ext cx="10424160" cy="3931920"/>
          </a:xfrm>
          <a:prstGeom prst="roundRect">
            <a:avLst/>
          </a:prstGeom>
          <a:solidFill>
            <a:srgbClr val="0A0A12"/>
          </a:solidFill>
          <a:ln w="15875">
            <a:solidFill>
              <a:srgbClr val="A855F7"/>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4F4F5"/>
                </a:solidFill>
              </a:rPr>
              <a:t>Replace this placeholder with your profitability &amp; cash content.</a:t>
            </a:r>
          </a:p>
          <a:p>
            <a:r>
              <a:rPr sz="1200">
                <a:solidFill>
                  <a:srgbClr val="A855F7"/>
                </a:solidFill>
              </a:rPr>
              <a:t>Themed for: Annual Report · Minimalist style · Midnight Violet · Consumer Brand</a:t>
            </a:r>
          </a:p>
        </p:txBody>
      </p:sp>
    </p:spTree>
  </p:cSld>
  <p:clrMapOvr>
    <a:masterClrMapping/>
  </p:clrMapOvr>
</p:sld>
</file>

<file path=ppt/slides/slide9.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A0A1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6366F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6366F1"/>
                </a:solidFill>
                <a:latin typeface="Plus Jakarta Sans"/>
              </a:rPr>
              <a:t>07 / 12</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FFFFF"/>
                </a:solidFill>
                <a:latin typeface="Plus Jakarta Sans"/>
              </a:rPr>
              <a:t>Customer &amp; Product Highlights</a:t>
            </a:r>
          </a:p>
        </p:txBody>
      </p:sp>
      <p:sp>
        <p:nvSpPr>
          <p:cNvPr id="6" name="Rounded Rectangle 5"/>
          <p:cNvSpPr/>
          <p:nvPr/>
        </p:nvSpPr>
        <p:spPr>
          <a:xfrm>
            <a:off x="731520" y="2286000"/>
            <a:ext cx="10424160" cy="3931920"/>
          </a:xfrm>
          <a:prstGeom prst="roundRect">
            <a:avLst/>
          </a:prstGeom>
          <a:solidFill>
            <a:srgbClr val="FFFFFF"/>
          </a:solidFill>
          <a:ln w="15875">
            <a:solidFill>
              <a:srgbClr val="A855F7"/>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4F4F5"/>
                </a:solidFill>
              </a:rPr>
              <a:t>Replace this placeholder with your customer &amp; product highlights content.</a:t>
            </a:r>
          </a:p>
          <a:p>
            <a:r>
              <a:rPr sz="1200">
                <a:solidFill>
                  <a:srgbClr val="A855F7"/>
                </a:solidFill>
              </a:rPr>
              <a:t>Themed for: Annual Report · Minimalist style · Midnight Violet · Consumer Brand</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1</TotalTime>
  <Words>0</Words>
  <Application>Microsoft Macintosh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Manager/>
  <Company/>
  <LinksUpToDate>false</LinksUpToDate>
  <SharedDoc>false</SharedDoc>
  <HyperlinkBase/>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
  <cp:keywords/>
  <dc:description>generated using python-pptx</dc:description>
  <cp:lastModifiedBy>Steve Canny</cp:lastModifiedBy>
  <cp:revision>1</cp:revision>
  <dcterms:created xsi:type="dcterms:W3CDTF">2013-01-27T09:14:16Z</dcterms:created>
  <dcterms:modified xsi:type="dcterms:W3CDTF">2013-01-27T09:15:58Z</dcterms:modified>
  <cp:category/>
</cp:coreProperties>
</file>