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ANNUAL REPORT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Annual Report — Minimalist Midnight Violet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annual report deck designed for fintech founders pitching regulated-industry investors. The Midnight Violet palette is tuned for screen and print, and the minimalist layout system pre-paces the narrative so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9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people &amp; culture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esg &amp; governance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Annual Report — Minimalist Midnight Violet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ESG &amp; Governance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year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letter from the ceo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strategy on the year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revenue &amp; growth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profitability &amp; cash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&amp; product highlights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