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ANNUAL REPORT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Minimalist Midnight Violet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annual report deck designed for marketplace operators presenting cohort, supply, and demand metrics. The Midnight Violet palette is tuned for screen and print, and the minimalist layout system pre-paces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Minimalist Midnight Violet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