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ANNUAL REPORT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Annual Report — Minimalist Midnight Violet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annual report deck designed for media, publishing, and creator-economy teams presenting to advertisers and partners. The Midnight Violet palette is tuned for screen and print, and the minimalist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people &amp; culture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esg &amp; governance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The Year Ahead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the year ahead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appendix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Annual Report — Minimalist Midnight Violet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People &amp; Culture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ESG &amp; Governance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The Year Ahead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Appendix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Letter from the CEO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letter from the ceo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Strategy on the Year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strategy on the year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Financial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financial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Revenue &amp; Growth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revenue &amp; growth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Profitability &amp; Cash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profitability &amp; cash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&amp; Product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customer &amp; product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Annual Report · Minimalist style · Midnight Violet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