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ANNUAL REPORT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Modern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annual report deck designed for consumer brand teams presenting to retail buyers and brand partners. The Royal Indigo palette is tuned for screen and print, and the modern layout system pre-paces the narrative 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people &amp; culture content.</a:t>
            </a:r>
          </a:p>
          <a:p>
            <a:r>
              <a:rPr sz="1200">
                <a:solidFill>
                  <a:srgbClr val="6366F1"/>
                </a:solidFill>
              </a:rPr>
              <a:t>Themed for: Annual Report · Modern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esg &amp; governance content.</a:t>
            </a:r>
          </a:p>
          <a:p>
            <a:r>
              <a:rPr sz="1200">
                <a:solidFill>
                  <a:srgbClr val="6366F1"/>
                </a:solidFill>
              </a:rPr>
              <a:t>Themed for: Annual Report · Modern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content.</a:t>
            </a:r>
          </a:p>
          <a:p>
            <a:r>
              <a:rPr sz="1200">
                <a:solidFill>
                  <a:srgbClr val="6366F1"/>
                </a:solidFill>
              </a:rPr>
              <a:t>Themed for: Annual Report · Modern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the year ahead content.</a:t>
            </a:r>
          </a:p>
          <a:p>
            <a:r>
              <a:rPr sz="1200">
                <a:solidFill>
                  <a:srgbClr val="6366F1"/>
                </a:solidFill>
              </a:rPr>
              <a:t>Themed for: Annual Report · Modern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content.</a:t>
            </a:r>
          </a:p>
          <a:p>
            <a:r>
              <a:rPr sz="1200">
                <a:solidFill>
                  <a:srgbClr val="6366F1"/>
                </a:solidFill>
              </a:rPr>
              <a:t>Themed for: Annual Report · Modern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Modern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Year</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Letter from the CEO</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Strategy on the Year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Financial Highlights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Revenue &amp; Growth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Profitability &amp; Cash</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People &amp; Culture</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ESG &amp; Governance</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Risks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The Year Ahead</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year content.</a:t>
            </a:r>
          </a:p>
          <a:p>
            <a:r>
              <a:rPr sz="1200">
                <a:solidFill>
                  <a:srgbClr val="6366F1"/>
                </a:solidFill>
              </a:rPr>
              <a:t>Themed for: Annual Report · Modern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letter from the ceo content.</a:t>
            </a:r>
          </a:p>
          <a:p>
            <a:r>
              <a:rPr sz="1200">
                <a:solidFill>
                  <a:srgbClr val="6366F1"/>
                </a:solidFill>
              </a:rPr>
              <a:t>Themed for: Annual Report · Modern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strategy on the year content.</a:t>
            </a:r>
          </a:p>
          <a:p>
            <a:r>
              <a:rPr sz="1200">
                <a:solidFill>
                  <a:srgbClr val="6366F1"/>
                </a:solidFill>
              </a:rPr>
              <a:t>Themed for: Annual Report · Modern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 highlights content.</a:t>
            </a:r>
          </a:p>
          <a:p>
            <a:r>
              <a:rPr sz="1200">
                <a:solidFill>
                  <a:srgbClr val="6366F1"/>
                </a:solidFill>
              </a:rPr>
              <a:t>Themed for: Annual Report · Modern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revenue &amp; growth content.</a:t>
            </a:r>
          </a:p>
          <a:p>
            <a:r>
              <a:rPr sz="1200">
                <a:solidFill>
                  <a:srgbClr val="6366F1"/>
                </a:solidFill>
              </a:rPr>
              <a:t>Themed for: Annual Report · Modern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profitability &amp; cash content.</a:t>
            </a:r>
          </a:p>
          <a:p>
            <a:r>
              <a:rPr sz="1200">
                <a:solidFill>
                  <a:srgbClr val="6366F1"/>
                </a:solidFill>
              </a:rPr>
              <a:t>Themed for: Annual Report · Modern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product highlights content.</a:t>
            </a:r>
          </a:p>
          <a:p>
            <a:r>
              <a:rPr sz="1200">
                <a:solidFill>
                  <a:srgbClr val="6366F1"/>
                </a:solidFill>
              </a:rPr>
              <a:t>Themed for: Annual Report · Modern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