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BUDGET PRESENTATION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Bold Midnight Violet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budget presentation deck designed for climate-tech founders presenting to specialist climate funds. The Midnight Violet palette is tuned for screen and print, and the bold layout system pre-paces the narrative so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Bold Midnight Violet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