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BUDGET PRESENTATION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Budget Presentation — Bold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budget presentation deck designed for consumer brand teams presenting to retail buyers and brand partners. The Midnight Violet palette is tuned for screen and print, and the bold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sensitivity content.</a:t>
            </a:r>
          </a:p>
          <a:p>
            <a:r>
              <a:rPr sz="1200">
                <a:solidFill>
                  <a:srgbClr val="A855F7"/>
                </a:solidFill>
              </a:rPr>
              <a:t>Themed for: Budget Presentation · Bold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funding sources content.</a:t>
            </a:r>
          </a:p>
          <a:p>
            <a:r>
              <a:rPr sz="1200">
                <a:solidFill>
                  <a:srgbClr val="A855F7"/>
                </a:solidFill>
              </a:rPr>
              <a:t>Themed for: Budget Presentation · Bold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required content.</a:t>
            </a:r>
          </a:p>
          <a:p>
            <a:r>
              <a:rPr sz="1200">
                <a:solidFill>
                  <a:srgbClr val="A855F7"/>
                </a:solidFill>
              </a:rPr>
              <a:t>Themed for: Budget Presentation · Bold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approval &amp; sign-off content.</a:t>
            </a:r>
          </a:p>
          <a:p>
            <a:r>
              <a:rPr sz="1200">
                <a:solidFill>
                  <a:srgbClr val="A855F7"/>
                </a:solidFill>
              </a:rPr>
              <a:t>Themed for: Budget Presentation · Bold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Bold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Period</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Top-Line Ask</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Last Year vs This Year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Headcount Plan</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ROI by Initiative</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Trade-offs Considered</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Risks &amp; Sensitivity</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Funding Sources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Decision Required</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period content.</a:t>
            </a:r>
          </a:p>
          <a:p>
            <a:r>
              <a:rPr sz="1200">
                <a:solidFill>
                  <a:srgbClr val="A855F7"/>
                </a:solidFill>
              </a:rPr>
              <a:t>Themed for: Budget Presentation · Bold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top-line ask content.</a:t>
            </a:r>
          </a:p>
          <a:p>
            <a:r>
              <a:rPr sz="1200">
                <a:solidFill>
                  <a:srgbClr val="A855F7"/>
                </a:solidFill>
              </a:rPr>
              <a:t>Themed for: Budget Presentation · Bold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last year vs this year content.</a:t>
            </a:r>
          </a:p>
          <a:p>
            <a:r>
              <a:rPr sz="1200">
                <a:solidFill>
                  <a:srgbClr val="A855F7"/>
                </a:solidFill>
              </a:rPr>
              <a:t>Themed for: Budget Presentation · Bold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headcount plan content.</a:t>
            </a:r>
          </a:p>
          <a:p>
            <a:r>
              <a:rPr sz="1200">
                <a:solidFill>
                  <a:srgbClr val="A855F7"/>
                </a:solidFill>
              </a:rPr>
              <a:t>Themed for: Budget Presentation · Bold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allocation by initiative content.</a:t>
            </a:r>
          </a:p>
          <a:p>
            <a:r>
              <a:rPr sz="1200">
                <a:solidFill>
                  <a:srgbClr val="A855F7"/>
                </a:solidFill>
              </a:rPr>
              <a:t>Themed for: Budget Presentation · Bold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roi by initiative content.</a:t>
            </a:r>
          </a:p>
          <a:p>
            <a:r>
              <a:rPr sz="1200">
                <a:solidFill>
                  <a:srgbClr val="A855F7"/>
                </a:solidFill>
              </a:rPr>
              <a:t>Themed for: Budget Presentation · Bold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trade-offs considered content.</a:t>
            </a:r>
          </a:p>
          <a:p>
            <a:r>
              <a:rPr sz="1200">
                <a:solidFill>
                  <a:srgbClr val="A855F7"/>
                </a:solidFill>
              </a:rPr>
              <a:t>Themed for: Budget Presentation · Bold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