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BUDGET PRESENTATION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Bold Midnight Violet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budget presentation deck designed for DTC and e-commerce operators presenting to merchandising and supply-chain partners. The Midnight Violet palette is tuned for screen and print, and the bold layout system pre-p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Bold Midnight Violet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