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BUDGET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Bold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budget presentation deck designed for healthcare and life-sciences operators presenting to mixed clinical and commercial audiences. The Midnight Violet palette is tuned for screen and print, and the bold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Bold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