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BUDGET PRESENTATION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Budget Presentation — Bold Midnight Violet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budget presentation deck designed for media, publishing, and creator-economy teams presenting to advertisers and partners. The Midnight Violet palette is tuned for screen and print, and the bold layout system pre-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sensitivity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funding sources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decision required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Approval &amp; Sign-Off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approval &amp; sign-off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Budget Presentation — Bold Midnight Violet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Top-Line Ask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Headcount Plan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Approval &amp; Sign-Off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Top-Line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top-line ask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last year vs this year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Headcount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headcount plan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allocation by initiative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roi by initiative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trade-offs considered content.</a:t>
            </a:r>
          </a:p>
          <a:p>
            <a:r>
              <a:rPr sz="1200">
                <a:solidFill>
                  <a:srgbClr val="A855F7"/>
                </a:solidFill>
              </a:rPr>
              <a:t>Themed for: Budget Presentation · Bold style · Midnight Violet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