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BUDGET PRESENTATION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Budget Presentation — Corporate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corporate budget presentation deck designed for consumer brand teams presenting to retail buyers and brand partners. The Monochrome Ink palette is tuned for screen and print, and the corporate layout system pre-paces 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11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Risks &amp; Sensitivity</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risks &amp; sensitivity content.</a:t>
            </a:r>
          </a:p>
          <a:p>
            <a:r>
              <a:rPr sz="1200">
                <a:solidFill>
                  <a:srgbClr val="737373"/>
                </a:solidFill>
              </a:rPr>
              <a:t>Themed for: Budget Presentation · Corporate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Funding Sources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funding sources content.</a:t>
            </a:r>
          </a:p>
          <a:p>
            <a:r>
              <a:rPr sz="1200">
                <a:solidFill>
                  <a:srgbClr val="737373"/>
                </a:solidFill>
              </a:rPr>
              <a:t>Themed for: Budget Presentation · Corporate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Decision Required</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decision required content.</a:t>
            </a:r>
          </a:p>
          <a:p>
            <a:r>
              <a:rPr sz="1200">
                <a:solidFill>
                  <a:srgbClr val="737373"/>
                </a:solidFill>
              </a:rPr>
              <a:t>Themed for: Budget Presentation · Corporate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Approval &amp; Sign-Off</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approval &amp; sign-off content.</a:t>
            </a:r>
          </a:p>
          <a:p>
            <a:r>
              <a:rPr sz="1200">
                <a:solidFill>
                  <a:srgbClr val="737373"/>
                </a:solidFill>
              </a:rPr>
              <a:t>Themed for: Budget Presentation · Corporate style · Monochrome Ink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Budget Presentation — Corporate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Period</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Top-Line Ask</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Last Year vs This Year</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Headcount Plan</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Allocation by Initiative</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ROI by Initiative</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Trade-offs Considered</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Risks &amp; Sensitivity</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Funding Sources</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Decision Required</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Approval &amp; Sign-Off</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period content.</a:t>
            </a:r>
          </a:p>
          <a:p>
            <a:r>
              <a:rPr sz="1200">
                <a:solidFill>
                  <a:srgbClr val="737373"/>
                </a:solidFill>
              </a:rPr>
              <a:t>Themed for: Budget Presentation · Corporate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Top-Line Ask</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top-line ask content.</a:t>
            </a:r>
          </a:p>
          <a:p>
            <a:r>
              <a:rPr sz="1200">
                <a:solidFill>
                  <a:srgbClr val="737373"/>
                </a:solidFill>
              </a:rPr>
              <a:t>Themed for: Budget Presentation · Corporate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Last Year vs This Year</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last year vs this year content.</a:t>
            </a:r>
          </a:p>
          <a:p>
            <a:r>
              <a:rPr sz="1200">
                <a:solidFill>
                  <a:srgbClr val="737373"/>
                </a:solidFill>
              </a:rPr>
              <a:t>Themed for: Budget Presentation · Corporate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Headcount Plan</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headcount plan content.</a:t>
            </a:r>
          </a:p>
          <a:p>
            <a:r>
              <a:rPr sz="1200">
                <a:solidFill>
                  <a:srgbClr val="737373"/>
                </a:solidFill>
              </a:rPr>
              <a:t>Themed for: Budget Presentation · Corporate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Allocation by Initiative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allocation by initiative content.</a:t>
            </a:r>
          </a:p>
          <a:p>
            <a:r>
              <a:rPr sz="1200">
                <a:solidFill>
                  <a:srgbClr val="737373"/>
                </a:solidFill>
              </a:rPr>
              <a:t>Themed for: Budget Presentation · Corporate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ROI by Initiative</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roi by initiative content.</a:t>
            </a:r>
          </a:p>
          <a:p>
            <a:r>
              <a:rPr sz="1200">
                <a:solidFill>
                  <a:srgbClr val="737373"/>
                </a:solidFill>
              </a:rPr>
              <a:t>Themed for: Budget Presentation · Corporate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Trade-offs Considered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trade-offs considered content.</a:t>
            </a:r>
          </a:p>
          <a:p>
            <a:r>
              <a:rPr sz="1200">
                <a:solidFill>
                  <a:srgbClr val="737373"/>
                </a:solidFill>
              </a:rPr>
              <a:t>Themed for: Budget Presentation · Corporate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