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BUDGET PRESENTATION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Budget Presentation — Corporate Monochrome Ink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budget presentation deck designed for fintech founders pitching regulated-industry investors. The Monochrome Ink palette is tuned for screen and print, and the corporate layout system pre-paces the narrative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Corporate Monochrome Ink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Funding Sources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737373"/>
                </a:solidFill>
              </a:rPr>
              <a:t>Themed for: Budget Presentation · Corporate style · Monochrome Ink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