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BUDGET PRESENTATION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Budget Presentation — Editorial Forest Sage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budget presentation deck designed for creative and consulting agencies pitching prospective clients. The Forest Sage palette is tuned for screen and print, and the editorial layout system pre-paces the narrat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Editorial Forest Sage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