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BUDGET PRESENTATION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Budget Presentation — Editorial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editorial budget presentation deck designed for consumer brand teams presenting to retail buyers and brand partners. The Forest Sage palette is tuned for screen and print, and the editorial layout system pre-paces the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11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Sensitivity</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sensitivity content.</a:t>
            </a:r>
          </a:p>
          <a:p>
            <a:r>
              <a:rPr sz="1200">
                <a:solidFill>
                  <a:srgbClr val="065F46"/>
                </a:solidFill>
              </a:rPr>
              <a:t>Themed for: Budget Presentation · Editorial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Funding Sources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funding sources content.</a:t>
            </a:r>
          </a:p>
          <a:p>
            <a:r>
              <a:rPr sz="1200">
                <a:solidFill>
                  <a:srgbClr val="065F46"/>
                </a:solidFill>
              </a:rPr>
              <a:t>Themed for: Budget Presentation · Editorial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Decision Required</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decision required content.</a:t>
            </a:r>
          </a:p>
          <a:p>
            <a:r>
              <a:rPr sz="1200">
                <a:solidFill>
                  <a:srgbClr val="065F46"/>
                </a:solidFill>
              </a:rPr>
              <a:t>Themed for: Budget Presentation · Editorial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Approval &amp; Sign-Off</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approval &amp; sign-off content.</a:t>
            </a:r>
          </a:p>
          <a:p>
            <a:r>
              <a:rPr sz="1200">
                <a:solidFill>
                  <a:srgbClr val="065F46"/>
                </a:solidFill>
              </a:rPr>
              <a:t>Themed for: Budget Presentation · Editorial style · Forest Sage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Budget Presentation — Editorial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Period</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Top-Line Ask</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Last Year vs This Year</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Headcount Plan</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Allocation by Initiative</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ROI by Initiative</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Trade-offs Considered</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Risks &amp; Sensitivity</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Funding Sources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Decision Required</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Approval &amp; Sign-Off</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period content.</a:t>
            </a:r>
          </a:p>
          <a:p>
            <a:r>
              <a:rPr sz="1200">
                <a:solidFill>
                  <a:srgbClr val="065F46"/>
                </a:solidFill>
              </a:rPr>
              <a:t>Themed for: Budget Presentation · Editorial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Top-Line Ask</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top-line ask content.</a:t>
            </a:r>
          </a:p>
          <a:p>
            <a:r>
              <a:rPr sz="1200">
                <a:solidFill>
                  <a:srgbClr val="065F46"/>
                </a:solidFill>
              </a:rPr>
              <a:t>Themed for: Budget Presentation · Editorial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Last Year vs This Year</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last year vs this year content.</a:t>
            </a:r>
          </a:p>
          <a:p>
            <a:r>
              <a:rPr sz="1200">
                <a:solidFill>
                  <a:srgbClr val="065F46"/>
                </a:solidFill>
              </a:rPr>
              <a:t>Themed for: Budget Presentation · Editorial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Headcount Plan</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headcount plan content.</a:t>
            </a:r>
          </a:p>
          <a:p>
            <a:r>
              <a:rPr sz="1200">
                <a:solidFill>
                  <a:srgbClr val="065F46"/>
                </a:solidFill>
              </a:rPr>
              <a:t>Themed for: Budget Presentation · Editorial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Allocation by Initiative</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allocation by initiative content.</a:t>
            </a:r>
          </a:p>
          <a:p>
            <a:r>
              <a:rPr sz="1200">
                <a:solidFill>
                  <a:srgbClr val="065F46"/>
                </a:solidFill>
              </a:rPr>
              <a:t>Themed for: Budget Presentation · Editorial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ROI by Initiative</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roi by initiative content.</a:t>
            </a:r>
          </a:p>
          <a:p>
            <a:r>
              <a:rPr sz="1200">
                <a:solidFill>
                  <a:srgbClr val="065F46"/>
                </a:solidFill>
              </a:rPr>
              <a:t>Themed for: Budget Presentation · Editorial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Trade-offs Considered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trade-offs considered content.</a:t>
            </a:r>
          </a:p>
          <a:p>
            <a:r>
              <a:rPr sz="1200">
                <a:solidFill>
                  <a:srgbClr val="065F46"/>
                </a:solidFill>
              </a:rPr>
              <a:t>Themed for: Budget Presentation · Editorial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