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BUDGET PRESENTATION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Budget Presentation — Editorial Forest Sage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budget presentation deck designed for DTC and e-commerce operators presenting to merchandising and supply-chain partners. The Forest Sage palette is tuned for screen and print, and the editorial layout system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Approval &amp; Sign-Off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approval &amp; sign-off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Editorial Forest Sage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Approval &amp; Sign-Off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