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BUDGET PRESENTATION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Budget Presentation — Editorial Forest Sage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budget presentation deck designed for healthcare and life-sciences operators presenting to mixed clinical and commercial audiences. The Forest Sage palette is tuned for screen and print, and the editorial lay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sensitivity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funding sources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decision required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Budget Presentation — Editorial Forest Sage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Sensitivity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Funding Sources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Decision Required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Period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period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Top-Line Ask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top-line ask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Last Year vs This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last year vs this year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Headcount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headcount plan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Allocation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allocation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ROI by Initiative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roi by initiative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Trade-offs Considered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trade-offs considered content.</a:t>
            </a:r>
          </a:p>
          <a:p>
            <a:r>
              <a:rPr sz="1200">
                <a:solidFill>
                  <a:srgbClr val="065F46"/>
                </a:solidFill>
              </a:rPr>
              <a:t>Themed for: Budget Presentation · Editorial style · Forest Sage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