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BUDGET PRESENTATION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Budget Presentation — Editorial Forest Sage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editorial budget presentation deck designed for B2B SaaS founders and revenue leaders. The Forest Sage palette is tuned for screen and print, and the editorial layout system pre-paces the narrative so you can focus on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sensitivity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SaaS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funding sources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SaaS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required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SaaS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Approval &amp; Sign-Off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approval &amp; sign-off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SaaS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Budget Presentation — Editorial Forest Sage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Top-Line Ask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Headcount Plan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Approval &amp; Sign-Off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Top-Line Ask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top-line ask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last year vs this year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Headcount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headcount plan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allocation by initiative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roi by initiative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trade-offs considered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