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BUDGET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Minimalist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budget presentation deck designed for creative and consulting agencies pitching prospective clients. The Royal Indigo palette is tuned for screen and print, and the minimalist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Minimalist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6366F1"/>
                </a:solidFill>
              </a:rPr>
              <a:t>Themed for: Budget Presentation · Minimalist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