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BUDGET PRESENTATION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Budget Presentation — Minimalist Royal Indigo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minimalist budget presentation deck designed for consumer brand teams presenting to retail buyers and brand partners. The Royal Indigo palette is tuned for screen and print, and the minimalist layout system pre-paces 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11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Risks &amp; Sensitivity</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risks &amp; sensitivity content.</a:t>
            </a:r>
          </a:p>
          <a:p>
            <a:r>
              <a:rPr sz="1200">
                <a:solidFill>
                  <a:srgbClr val="6366F1"/>
                </a:solidFill>
              </a:rPr>
              <a:t>Themed for: Budget Presentation · Minimalist style · Royal Indigo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Funding Sources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funding sources content.</a:t>
            </a:r>
          </a:p>
          <a:p>
            <a:r>
              <a:rPr sz="1200">
                <a:solidFill>
                  <a:srgbClr val="6366F1"/>
                </a:solidFill>
              </a:rPr>
              <a:t>Themed for: Budget Presentation · Minimalist style · Royal Indigo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Decision Required</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decision required content.</a:t>
            </a:r>
          </a:p>
          <a:p>
            <a:r>
              <a:rPr sz="1200">
                <a:solidFill>
                  <a:srgbClr val="6366F1"/>
                </a:solidFill>
              </a:rPr>
              <a:t>Themed for: Budget Presentation · Minimalist style · Royal Indigo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Approval &amp; Sign-Off</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approval &amp; sign-off content.</a:t>
            </a:r>
          </a:p>
          <a:p>
            <a:r>
              <a:rPr sz="1200">
                <a:solidFill>
                  <a:srgbClr val="6366F1"/>
                </a:solidFill>
              </a:rPr>
              <a:t>Themed for: Budget Presentation · Minimalist style · Royal Indigo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Budget Presentation — Minimalist Royal Indigo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Period</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Top-Line Ask</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Last Year vs This Year</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Headcount Plan</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Allocation by Initiative</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ROI by Initiative</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Trade-offs Considered</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Risks &amp; Sensitivity</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Funding Sources</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Decision Required</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Approval &amp; Sign-Off</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period content.</a:t>
            </a:r>
          </a:p>
          <a:p>
            <a:r>
              <a:rPr sz="1200">
                <a:solidFill>
                  <a:srgbClr val="6366F1"/>
                </a:solidFill>
              </a:rPr>
              <a:t>Themed for: Budget Presentation · Minimalist style · Royal Indigo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Top-Line Ask</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top-line ask content.</a:t>
            </a:r>
          </a:p>
          <a:p>
            <a:r>
              <a:rPr sz="1200">
                <a:solidFill>
                  <a:srgbClr val="6366F1"/>
                </a:solidFill>
              </a:rPr>
              <a:t>Themed for: Budget Presentation · Minimalist style · Royal Indigo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Last Year vs This Year</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last year vs this year content.</a:t>
            </a:r>
          </a:p>
          <a:p>
            <a:r>
              <a:rPr sz="1200">
                <a:solidFill>
                  <a:srgbClr val="6366F1"/>
                </a:solidFill>
              </a:rPr>
              <a:t>Themed for: Budget Presentation · Minimalist style · Royal Indigo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Headcount Plan</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headcount plan content.</a:t>
            </a:r>
          </a:p>
          <a:p>
            <a:r>
              <a:rPr sz="1200">
                <a:solidFill>
                  <a:srgbClr val="6366F1"/>
                </a:solidFill>
              </a:rPr>
              <a:t>Themed for: Budget Presentation · Minimalist style · Royal Indigo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Allocation by Initiative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allocation by initiative content.</a:t>
            </a:r>
          </a:p>
          <a:p>
            <a:r>
              <a:rPr sz="1200">
                <a:solidFill>
                  <a:srgbClr val="6366F1"/>
                </a:solidFill>
              </a:rPr>
              <a:t>Themed for: Budget Presentation · Minimalist style · Royal Indigo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ROI by Initiative</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roi by initiative content.</a:t>
            </a:r>
          </a:p>
          <a:p>
            <a:r>
              <a:rPr sz="1200">
                <a:solidFill>
                  <a:srgbClr val="6366F1"/>
                </a:solidFill>
              </a:rPr>
              <a:t>Themed for: Budget Presentation · Minimalist style · Royal Indigo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Trade-offs Considered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trade-offs considered content.</a:t>
            </a:r>
          </a:p>
          <a:p>
            <a:r>
              <a:rPr sz="1200">
                <a:solidFill>
                  <a:srgbClr val="6366F1"/>
                </a:solidFill>
              </a:rPr>
              <a:t>Themed for: Budget Presentation · Minimalist style · Royal Indigo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