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BUDGET PRESENTATION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Budget Presentation — Minimalist Royal Indigo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budget presentation deck designed for dev-tools founders pitching technical and infrastructure-savvy investors. The Royal Indigo palette is tuned for screen and print, and the minimalist layout system pre-pa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Minimalist Royal Indigo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