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3730A3"/>
                </a:solidFill>
                <a:latin typeface="Plus Jakarta Sans"/>
              </a:rPr>
              <a:t>BUDGET PRESENTATION  ·  MINIMALIST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Budget Presentation — Minimalist Royal Indigo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minimalist budget presentation deck designed for edtech operators presenting to district administrators and curriculum buyers. The Royal Indigo palette is tuned for screen and print, and the minimalist layout system pr</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3730A3"/>
                </a:solidFill>
                <a:latin typeface="Plus Jakarta Sans"/>
              </a:rPr>
              <a:t>8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08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Risks &amp; Sensitivity</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risks &amp; sensitivity content.</a:t>
            </a:r>
          </a:p>
          <a:p>
            <a:r>
              <a:rPr sz="1200">
                <a:solidFill>
                  <a:srgbClr val="6366F1"/>
                </a:solidFill>
              </a:rPr>
              <a:t>Themed for: Budget Presentation · Minimalist style · Royal Indigo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6366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Budget Presentation — Minimalist Royal Indigo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1F5F9"/>
                </a:solidFill>
                <a:latin typeface="Plus Jakarta Sans"/>
              </a:rPr>
              <a:t>Agenda</a:t>
            </a:r>
          </a:p>
        </p:txBody>
      </p:sp>
      <p:sp>
        <p:nvSpPr>
          <p:cNvPr id="4" name="Oval 3"/>
          <p:cNvSpPr/>
          <p:nvPr/>
        </p:nvSpPr>
        <p:spPr>
          <a:xfrm>
            <a:off x="73152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1F5F9"/>
                </a:solidFill>
                <a:latin typeface="Plus Jakarta Sans"/>
              </a:rPr>
              <a:t>Cover &amp; Period</a:t>
            </a:r>
          </a:p>
        </p:txBody>
      </p:sp>
      <p:sp>
        <p:nvSpPr>
          <p:cNvPr id="6" name="Oval 5"/>
          <p:cNvSpPr/>
          <p:nvPr/>
        </p:nvSpPr>
        <p:spPr>
          <a:xfrm>
            <a:off x="612648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1F5F9"/>
                </a:solidFill>
                <a:latin typeface="Plus Jakarta Sans"/>
              </a:rPr>
              <a:t>Top-Line Ask</a:t>
            </a:r>
          </a:p>
        </p:txBody>
      </p:sp>
      <p:sp>
        <p:nvSpPr>
          <p:cNvPr id="8" name="Oval 7"/>
          <p:cNvSpPr/>
          <p:nvPr/>
        </p:nvSpPr>
        <p:spPr>
          <a:xfrm>
            <a:off x="73152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1F5F9"/>
                </a:solidFill>
                <a:latin typeface="Plus Jakarta Sans"/>
              </a:rPr>
              <a:t>Last Year vs This Year</a:t>
            </a:r>
          </a:p>
        </p:txBody>
      </p:sp>
      <p:sp>
        <p:nvSpPr>
          <p:cNvPr id="10" name="Oval 9"/>
          <p:cNvSpPr/>
          <p:nvPr/>
        </p:nvSpPr>
        <p:spPr>
          <a:xfrm>
            <a:off x="612648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1F5F9"/>
                </a:solidFill>
                <a:latin typeface="Plus Jakarta Sans"/>
              </a:rPr>
              <a:t>Headcount Plan</a:t>
            </a:r>
          </a:p>
        </p:txBody>
      </p:sp>
      <p:sp>
        <p:nvSpPr>
          <p:cNvPr id="12" name="Oval 11"/>
          <p:cNvSpPr/>
          <p:nvPr/>
        </p:nvSpPr>
        <p:spPr>
          <a:xfrm>
            <a:off x="73152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1F5F9"/>
                </a:solidFill>
                <a:latin typeface="Plus Jakarta Sans"/>
              </a:rPr>
              <a:t>Allocation by Initiative</a:t>
            </a:r>
          </a:p>
        </p:txBody>
      </p:sp>
      <p:sp>
        <p:nvSpPr>
          <p:cNvPr id="14" name="Oval 13"/>
          <p:cNvSpPr/>
          <p:nvPr/>
        </p:nvSpPr>
        <p:spPr>
          <a:xfrm>
            <a:off x="612648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1F5F9"/>
                </a:solidFill>
                <a:latin typeface="Plus Jakarta Sans"/>
              </a:rPr>
              <a:t>ROI by Initiative</a:t>
            </a:r>
          </a:p>
        </p:txBody>
      </p:sp>
      <p:sp>
        <p:nvSpPr>
          <p:cNvPr id="16" name="Oval 15"/>
          <p:cNvSpPr/>
          <p:nvPr/>
        </p:nvSpPr>
        <p:spPr>
          <a:xfrm>
            <a:off x="73152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1F5F9"/>
                </a:solidFill>
                <a:latin typeface="Plus Jakarta Sans"/>
              </a:rPr>
              <a:t>Trade-offs Considered</a:t>
            </a:r>
          </a:p>
        </p:txBody>
      </p:sp>
      <p:sp>
        <p:nvSpPr>
          <p:cNvPr id="18" name="Oval 17"/>
          <p:cNvSpPr/>
          <p:nvPr/>
        </p:nvSpPr>
        <p:spPr>
          <a:xfrm>
            <a:off x="612648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1F5F9"/>
                </a:solidFill>
                <a:latin typeface="Plus Jakarta Sans"/>
              </a:rPr>
              <a:t>Risks &amp; Sensitivity</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01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Period</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cover &amp; period content.</a:t>
            </a:r>
          </a:p>
          <a:p>
            <a:r>
              <a:rPr sz="1200">
                <a:solidFill>
                  <a:srgbClr val="6366F1"/>
                </a:solidFill>
              </a:rPr>
              <a:t>Themed for: Budget Presentation · Minimalist style · Royal Indigo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02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Top-Line Ask</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top-line ask content.</a:t>
            </a:r>
          </a:p>
          <a:p>
            <a:r>
              <a:rPr sz="1200">
                <a:solidFill>
                  <a:srgbClr val="6366F1"/>
                </a:solidFill>
              </a:rPr>
              <a:t>Themed for: Budget Presentation · Minimalist style · Royal Indigo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03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Last Year vs This Year</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last year vs this year content.</a:t>
            </a:r>
          </a:p>
          <a:p>
            <a:r>
              <a:rPr sz="1200">
                <a:solidFill>
                  <a:srgbClr val="6366F1"/>
                </a:solidFill>
              </a:rPr>
              <a:t>Themed for: Budget Presentation · Minimalist style · Royal Indigo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04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Headcount Plan</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headcount plan content.</a:t>
            </a:r>
          </a:p>
          <a:p>
            <a:r>
              <a:rPr sz="1200">
                <a:solidFill>
                  <a:srgbClr val="6366F1"/>
                </a:solidFill>
              </a:rPr>
              <a:t>Themed for: Budget Presentation · Minimalist style · Royal Indigo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05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Allocation by Initiative</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allocation by initiative content.</a:t>
            </a:r>
          </a:p>
          <a:p>
            <a:r>
              <a:rPr sz="1200">
                <a:solidFill>
                  <a:srgbClr val="6366F1"/>
                </a:solidFill>
              </a:rPr>
              <a:t>Themed for: Budget Presentation · Minimalist style · Royal Indigo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06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ROI by Initiative</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roi by initiative content.</a:t>
            </a:r>
          </a:p>
          <a:p>
            <a:r>
              <a:rPr sz="1200">
                <a:solidFill>
                  <a:srgbClr val="6366F1"/>
                </a:solidFill>
              </a:rPr>
              <a:t>Themed for: Budget Presentation · Minimalist style · Royal Indigo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07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Trade-offs Considered</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trade-offs considered content.</a:t>
            </a:r>
          </a:p>
          <a:p>
            <a:r>
              <a:rPr sz="1200">
                <a:solidFill>
                  <a:srgbClr val="6366F1"/>
                </a:solidFill>
              </a:rPr>
              <a:t>Themed for: Budget Presentation · Minimalist style · Royal Indigo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