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BUDGET PRESENTATION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Budget Presentation — Minimalist Royal Indigo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budget presentation deck designed for fintech founders pitching regulated-industry investors. The Royal Indigo palette is tuned for screen and print, and the minimalist layout system pre-paces the narrative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Minimalist Royal Indigo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Funding Sources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