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BUDGET PRESENTATION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Budget Presentation — Minimalist Royal Indigo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budget presentation deck designed for media, publishing, and creator-economy teams presenting to advertisers and partners. The Royal Indigo palette is tuned for screen and print, and the minimalist layout sy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Minimalist Royal Indigo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