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BUDGET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Modern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budget presentation deck designed for creative and consulting agencies pitching prospective clients. The Sunset Coral palette is tuned for screen and print, and the modern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Modern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