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fintech founders pitching regulated-industry investors. The Sunset Coral palette is tuned for screen and print, and the modern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