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BUDGET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Modern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budget presentation deck designed for media, publishing, and creator-economy teams presenting to advertisers and partners. The Sunset Coral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Modern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F97316"/>
                </a:solidFill>
              </a:rPr>
              <a:t>Themed for: Budget Presentation · Modern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