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COMPANY PROFILE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Company Profile — Bold Monochrome Ink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company profile deck designed for creative and consulting agencies pitching prospective clients. The Monochrome Ink palette is tuned for screen and print, and the bold layout system pre-paces the narrative so you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numbers that matter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leadership team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investors &amp; partners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press &amp; recognition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Get in Touch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get in touch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Agency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Company Profile — Bold Monochrome Ink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Founding Story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What We Do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Who We Serve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Logos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Our Approach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Get in Touch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mission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Founding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founding story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What We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what we do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Who We Serve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who we serve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Logos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logos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differentiators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Our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our approach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