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COMPANY PROFILE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Bold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company profile deck designed for consumer brand teams presenting to retail buyers and brand partners. The Monochrome Ink palette is tuned for screen and print, and the bold layout system pre-paces the narrative 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numbers that matter content.</a:t>
            </a:r>
          </a:p>
          <a:p>
            <a:r>
              <a:rPr sz="1200">
                <a:solidFill>
                  <a:srgbClr val="737373"/>
                </a:solidFill>
              </a:rPr>
              <a:t>Themed for: Company Profile · Bold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leadership team content.</a:t>
            </a:r>
          </a:p>
          <a:p>
            <a:r>
              <a:rPr sz="1200">
                <a:solidFill>
                  <a:srgbClr val="737373"/>
                </a:solidFill>
              </a:rPr>
              <a:t>Themed for: Company Profile · Bold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investors &amp; partners content.</a:t>
            </a:r>
          </a:p>
          <a:p>
            <a:r>
              <a:rPr sz="1200">
                <a:solidFill>
                  <a:srgbClr val="737373"/>
                </a:solidFill>
              </a:rPr>
              <a:t>Themed for: Company Profile · Bold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press &amp; recognition content.</a:t>
            </a:r>
          </a:p>
          <a:p>
            <a:r>
              <a:rPr sz="1200">
                <a:solidFill>
                  <a:srgbClr val="737373"/>
                </a:solidFill>
              </a:rPr>
              <a:t>Themed for: Company Profile · Bold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get in touch content.</a:t>
            </a:r>
          </a:p>
          <a:p>
            <a:r>
              <a:rPr sz="1200">
                <a:solidFill>
                  <a:srgbClr val="737373"/>
                </a:solidFill>
              </a:rPr>
              <a:t>Themed for: Company Profile · Bold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Bold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Mission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Founding Story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What We Do</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Who We Serve</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Customer Logos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Differentiators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Our Approach</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Numbers That Matter</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Leadership Team</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Investors &amp; Partners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Press &amp; Recognition</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mission content.</a:t>
            </a:r>
          </a:p>
          <a:p>
            <a:r>
              <a:rPr sz="1200">
                <a:solidFill>
                  <a:srgbClr val="737373"/>
                </a:solidFill>
              </a:rPr>
              <a:t>Themed for: Company Profile · Bold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founding story content.</a:t>
            </a:r>
          </a:p>
          <a:p>
            <a:r>
              <a:rPr sz="1200">
                <a:solidFill>
                  <a:srgbClr val="737373"/>
                </a:solidFill>
              </a:rPr>
              <a:t>Themed for: Company Profile · Bold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we do content.</a:t>
            </a:r>
          </a:p>
          <a:p>
            <a:r>
              <a:rPr sz="1200">
                <a:solidFill>
                  <a:srgbClr val="737373"/>
                </a:solidFill>
              </a:rPr>
              <a:t>Themed for: Company Profile · Bold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who we serve content.</a:t>
            </a:r>
          </a:p>
          <a:p>
            <a:r>
              <a:rPr sz="1200">
                <a:solidFill>
                  <a:srgbClr val="737373"/>
                </a:solidFill>
              </a:rPr>
              <a:t>Themed for: Company Profile · Bold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logos content.</a:t>
            </a:r>
          </a:p>
          <a:p>
            <a:r>
              <a:rPr sz="1200">
                <a:solidFill>
                  <a:srgbClr val="737373"/>
                </a:solidFill>
              </a:rPr>
              <a:t>Themed for: Company Profile · Bold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differentiators content.</a:t>
            </a:r>
          </a:p>
          <a:p>
            <a:r>
              <a:rPr sz="1200">
                <a:solidFill>
                  <a:srgbClr val="737373"/>
                </a:solidFill>
              </a:rPr>
              <a:t>Themed for: Company Profile · Bold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approach content.</a:t>
            </a:r>
          </a:p>
          <a:p>
            <a:r>
              <a:rPr sz="1200">
                <a:solidFill>
                  <a:srgbClr val="737373"/>
                </a:solidFill>
              </a:rPr>
              <a:t>Themed for: Company Profile · Bold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