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73737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F1F1F"/>
                </a:solidFill>
                <a:latin typeface="Plus Jakarta Sans"/>
              </a:rPr>
              <a:t>COMPANY PROFILE  ·  BOLD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Company Profile — Bold Monochrome Ink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bold company profile deck designed for edtech operators presenting to district administrators and curriculum buyers. The Monochrome Ink palette is tuned for screen and print, and the bold layout system pre-paces the na</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F1F1F"/>
                </a:solidFill>
                <a:latin typeface="Plus Jakarta Sans"/>
              </a:rPr>
              <a:t>12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08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Numbers That Matter</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numbers that matter content.</a:t>
            </a:r>
          </a:p>
          <a:p>
            <a:r>
              <a:rPr sz="1200">
                <a:solidFill>
                  <a:srgbClr val="737373"/>
                </a:solidFill>
              </a:rPr>
              <a:t>Themed for: Company Profile · Bold style · Monochrome Ink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09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Leadership Team</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leadership team content.</a:t>
            </a:r>
          </a:p>
          <a:p>
            <a:r>
              <a:rPr sz="1200">
                <a:solidFill>
                  <a:srgbClr val="737373"/>
                </a:solidFill>
              </a:rPr>
              <a:t>Themed for: Company Profile · Bold style · Monochrome Ink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10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Investors &amp; Partners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investors &amp; partners content.</a:t>
            </a:r>
          </a:p>
          <a:p>
            <a:r>
              <a:rPr sz="1200">
                <a:solidFill>
                  <a:srgbClr val="737373"/>
                </a:solidFill>
              </a:rPr>
              <a:t>Themed for: Company Profile · Bold style · Monochrome Ink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Press &amp; Recognition</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press &amp; recognition content.</a:t>
            </a:r>
          </a:p>
          <a:p>
            <a:r>
              <a:rPr sz="1200">
                <a:solidFill>
                  <a:srgbClr val="737373"/>
                </a:solidFill>
              </a:rPr>
              <a:t>Themed for: Company Profile · Bold style · Monochrome Ink · Edtech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Get in Touch</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get in touch content.</a:t>
            </a:r>
          </a:p>
          <a:p>
            <a:r>
              <a:rPr sz="1200">
                <a:solidFill>
                  <a:srgbClr val="737373"/>
                </a:solidFill>
              </a:rPr>
              <a:t>Themed for: Company Profile · Bold style · Monochrome Ink · Edtech</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7373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Company Profile — Bold Monochrome Ink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5F5F4"/>
                </a:solidFill>
                <a:latin typeface="Plus Jakarta Sans"/>
              </a:rPr>
              <a:t>Agenda</a:t>
            </a:r>
          </a:p>
        </p:txBody>
      </p:sp>
      <p:sp>
        <p:nvSpPr>
          <p:cNvPr id="4" name="Oval 3"/>
          <p:cNvSpPr/>
          <p:nvPr/>
        </p:nvSpPr>
        <p:spPr>
          <a:xfrm>
            <a:off x="73152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5F5F4"/>
                </a:solidFill>
                <a:latin typeface="Plus Jakarta Sans"/>
              </a:rPr>
              <a:t>Cover &amp; Mission</a:t>
            </a:r>
          </a:p>
        </p:txBody>
      </p:sp>
      <p:sp>
        <p:nvSpPr>
          <p:cNvPr id="6" name="Oval 5"/>
          <p:cNvSpPr/>
          <p:nvPr/>
        </p:nvSpPr>
        <p:spPr>
          <a:xfrm>
            <a:off x="612648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5F5F4"/>
                </a:solidFill>
                <a:latin typeface="Plus Jakarta Sans"/>
              </a:rPr>
              <a:t>Founding Story</a:t>
            </a:r>
          </a:p>
        </p:txBody>
      </p:sp>
      <p:sp>
        <p:nvSpPr>
          <p:cNvPr id="8" name="Oval 7"/>
          <p:cNvSpPr/>
          <p:nvPr/>
        </p:nvSpPr>
        <p:spPr>
          <a:xfrm>
            <a:off x="73152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5F5F4"/>
                </a:solidFill>
                <a:latin typeface="Plus Jakarta Sans"/>
              </a:rPr>
              <a:t>What We Do</a:t>
            </a:r>
          </a:p>
        </p:txBody>
      </p:sp>
      <p:sp>
        <p:nvSpPr>
          <p:cNvPr id="10" name="Oval 9"/>
          <p:cNvSpPr/>
          <p:nvPr/>
        </p:nvSpPr>
        <p:spPr>
          <a:xfrm>
            <a:off x="612648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5F5F4"/>
                </a:solidFill>
                <a:latin typeface="Plus Jakarta Sans"/>
              </a:rPr>
              <a:t>Who We Serve</a:t>
            </a:r>
          </a:p>
        </p:txBody>
      </p:sp>
      <p:sp>
        <p:nvSpPr>
          <p:cNvPr id="12" name="Oval 11"/>
          <p:cNvSpPr/>
          <p:nvPr/>
        </p:nvSpPr>
        <p:spPr>
          <a:xfrm>
            <a:off x="73152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5F5F4"/>
                </a:solidFill>
                <a:latin typeface="Plus Jakarta Sans"/>
              </a:rPr>
              <a:t>Customer Logos</a:t>
            </a:r>
          </a:p>
        </p:txBody>
      </p:sp>
      <p:sp>
        <p:nvSpPr>
          <p:cNvPr id="14" name="Oval 13"/>
          <p:cNvSpPr/>
          <p:nvPr/>
        </p:nvSpPr>
        <p:spPr>
          <a:xfrm>
            <a:off x="612648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5F5F4"/>
                </a:solidFill>
                <a:latin typeface="Plus Jakarta Sans"/>
              </a:rPr>
              <a:t>Differentiators</a:t>
            </a:r>
          </a:p>
        </p:txBody>
      </p:sp>
      <p:sp>
        <p:nvSpPr>
          <p:cNvPr id="16" name="Oval 15"/>
          <p:cNvSpPr/>
          <p:nvPr/>
        </p:nvSpPr>
        <p:spPr>
          <a:xfrm>
            <a:off x="73152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5F5F4"/>
                </a:solidFill>
                <a:latin typeface="Plus Jakarta Sans"/>
              </a:rPr>
              <a:t>Our Approach</a:t>
            </a:r>
          </a:p>
        </p:txBody>
      </p:sp>
      <p:sp>
        <p:nvSpPr>
          <p:cNvPr id="18" name="Oval 17"/>
          <p:cNvSpPr/>
          <p:nvPr/>
        </p:nvSpPr>
        <p:spPr>
          <a:xfrm>
            <a:off x="612648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5F5F4"/>
                </a:solidFill>
                <a:latin typeface="Plus Jakarta Sans"/>
              </a:rPr>
              <a:t>Numbers That Matter</a:t>
            </a:r>
          </a:p>
        </p:txBody>
      </p:sp>
      <p:sp>
        <p:nvSpPr>
          <p:cNvPr id="20" name="Oval 19"/>
          <p:cNvSpPr/>
          <p:nvPr/>
        </p:nvSpPr>
        <p:spPr>
          <a:xfrm>
            <a:off x="73152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5F5F4"/>
                </a:solidFill>
                <a:latin typeface="Plus Jakarta Sans"/>
              </a:rPr>
              <a:t>Leadership Team</a:t>
            </a:r>
          </a:p>
        </p:txBody>
      </p:sp>
      <p:sp>
        <p:nvSpPr>
          <p:cNvPr id="22" name="Oval 21"/>
          <p:cNvSpPr/>
          <p:nvPr/>
        </p:nvSpPr>
        <p:spPr>
          <a:xfrm>
            <a:off x="612648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5F5F4"/>
                </a:solidFill>
                <a:latin typeface="Plus Jakarta Sans"/>
              </a:rPr>
              <a:t>Investors &amp; Partners</a:t>
            </a:r>
          </a:p>
        </p:txBody>
      </p:sp>
      <p:sp>
        <p:nvSpPr>
          <p:cNvPr id="24" name="Oval 23"/>
          <p:cNvSpPr/>
          <p:nvPr/>
        </p:nvSpPr>
        <p:spPr>
          <a:xfrm>
            <a:off x="73152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5F5F4"/>
                </a:solidFill>
                <a:latin typeface="Plus Jakarta Sans"/>
              </a:rPr>
              <a:t>Press &amp; Recognition</a:t>
            </a:r>
          </a:p>
        </p:txBody>
      </p:sp>
      <p:sp>
        <p:nvSpPr>
          <p:cNvPr id="26" name="Oval 25"/>
          <p:cNvSpPr/>
          <p:nvPr/>
        </p:nvSpPr>
        <p:spPr>
          <a:xfrm>
            <a:off x="612648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5F5F4"/>
                </a:solidFill>
                <a:latin typeface="Plus Jakarta Sans"/>
              </a:rPr>
              <a:t>Get in Touch</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Mission</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cover &amp; mission content.</a:t>
            </a:r>
          </a:p>
          <a:p>
            <a:r>
              <a:rPr sz="1200">
                <a:solidFill>
                  <a:srgbClr val="737373"/>
                </a:solidFill>
              </a:rPr>
              <a:t>Themed for: Company Profile · Bold style · Monochrome Ink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Founding Story</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founding story content.</a:t>
            </a:r>
          </a:p>
          <a:p>
            <a:r>
              <a:rPr sz="1200">
                <a:solidFill>
                  <a:srgbClr val="737373"/>
                </a:solidFill>
              </a:rPr>
              <a:t>Themed for: Company Profile · Bold style · Monochrome Ink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03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What We Do</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what we do content.</a:t>
            </a:r>
          </a:p>
          <a:p>
            <a:r>
              <a:rPr sz="1200">
                <a:solidFill>
                  <a:srgbClr val="737373"/>
                </a:solidFill>
              </a:rPr>
              <a:t>Themed for: Company Profile · Bold style · Monochrome Ink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04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Who We Serve</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who we serve content.</a:t>
            </a:r>
          </a:p>
          <a:p>
            <a:r>
              <a:rPr sz="1200">
                <a:solidFill>
                  <a:srgbClr val="737373"/>
                </a:solidFill>
              </a:rPr>
              <a:t>Themed for: Company Profile · Bold style · Monochrome Ink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05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Customer Logos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customer logos content.</a:t>
            </a:r>
          </a:p>
          <a:p>
            <a:r>
              <a:rPr sz="1200">
                <a:solidFill>
                  <a:srgbClr val="737373"/>
                </a:solidFill>
              </a:rPr>
              <a:t>Themed for: Company Profile · Bold style · Monochrome Ink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06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Differentiators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differentiators content.</a:t>
            </a:r>
          </a:p>
          <a:p>
            <a:r>
              <a:rPr sz="1200">
                <a:solidFill>
                  <a:srgbClr val="737373"/>
                </a:solidFill>
              </a:rPr>
              <a:t>Themed for: Company Profile · Bold style · Monochrome Ink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07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Our Approach</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our approach content.</a:t>
            </a:r>
          </a:p>
          <a:p>
            <a:r>
              <a:rPr sz="1200">
                <a:solidFill>
                  <a:srgbClr val="737373"/>
                </a:solidFill>
              </a:rPr>
              <a:t>Themed for: Company Profile · Bold style · Monochrome Ink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