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COMPANY PROFILE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Bold Monochrome Ink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company profile deck designed for marketplace operators presenting cohort, supply, and demand metrics. The Monochrome Ink palette is tuned for screen and print, and the bold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Bold Monochrome Ink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Company Profile · Bold style · Monochrome Ink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