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COMPANY PROFILE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Company Profile — Bold Monochrome Ink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company profile deck designed for media, publishing, and creator-economy teams presenting to advertisers and partners. The Monochrome Ink palette is tuned for screen and print, and the bold layout system pre-paces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press &amp; recognition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Get in Touch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get in touch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Bold Monochrome Ink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Get in Touch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