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COMPANY PROFILE  ·  CORPORATE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Company Profile — Corporate Royal Indigo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corporate company profile deck designed for creative and consulting agencies pitching prospective clients. The Royal Indigo palette is tuned for screen and print, and the corporate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numbers that matter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leadership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investors &amp; partners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press &amp; recognition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get in touch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Company Profile — Corporate Royal Indigo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What We Do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Logos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Approach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Numbers That Matter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Leadership Team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Investors &amp; Partners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Press &amp; Recognition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Get in Touch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Founding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founding story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What We Do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what we do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Who We Serve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who we serve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Logos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logos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Differentiators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differentiators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approach content.</a:t>
            </a:r>
          </a:p>
          <a:p>
            <a:r>
              <a:rPr sz="1200">
                <a:solidFill>
                  <a:srgbClr val="6366F1"/>
                </a:solidFill>
              </a:rPr>
              <a:t>Themed for: Company Profile · Corporate style · Royal Indigo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